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Default Extension="bin"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slides/slide5.xml" ContentType="application/vnd.openxmlformats-officedocument.presentationml.slide+xml"/>
  <Override PartName="/ppt/slides/charts/chart4.xml" ContentType="application/vnd.openxmlformats-officedocument.drawingml.chart+xml"/>
  <Override PartName="/ppt/notesSlides/notesSlide5.xml" ContentType="application/vnd.openxmlformats-officedocument.presentationml.notesSlide+xml"/>
  <Override PartName="/ppt/slides/slide6.xml" ContentType="application/vnd.openxmlformats-officedocument.presentationml.slide+xml"/>
  <Override PartName="/ppt/slides/charts/chart5.xml" ContentType="application/vnd.openxmlformats-officedocument.drawingml.chart+xml"/>
  <Override PartName="/ppt/notesSlides/notesSlide6.xml" ContentType="application/vnd.openxmlformats-officedocument.presentationml.notesSlide+xml"/>
  <Override PartName="/ppt/slides/slide7.xml" ContentType="application/vnd.openxmlformats-officedocument.presentationml.slide+xml"/>
  <Override PartName="/ppt/slides/charts/chart6.xml" ContentType="application/vnd.openxmlformats-officedocument.drawingml.chart+xml"/>
  <Override PartName="/ppt/notesSlides/notesSlide7.xml" ContentType="application/vnd.openxmlformats-officedocument.presentationml.notesSlide+xml"/>
  <Override PartName="/ppt/slides/slide8.xml" ContentType="application/vnd.openxmlformats-officedocument.presentationml.slide+xml"/>
  <Override PartName="/ppt/slides/charts/chart7.xml" ContentType="application/vnd.openxmlformats-officedocument.drawingml.chart+xml"/>
  <Override PartName="/ppt/notesSlides/notesSlide8.xml" ContentType="application/vnd.openxmlformats-officedocument.presentationml.notesSlide+xml"/>
  <Override PartName="/ppt/slides/slide9.xml" ContentType="application/vnd.openxmlformats-officedocument.presentationml.slide+xml"/>
  <Override PartName="/ppt/slides/charts/chart8.xml" ContentType="application/vnd.openxmlformats-officedocument.drawingml.chart+xml"/>
  <Override PartName="/ppt/notesSlides/notesSlide9.xml" ContentType="application/vnd.openxmlformats-officedocument.presentationml.notesSlide+xml"/>
  <Override PartName="/ppt/slides/slidea.xml" ContentType="application/vnd.openxmlformats-officedocument.presentationml.slide+xml"/>
  <Override PartName="/ppt/slides/charts/chart9.xml" ContentType="application/vnd.openxmlformats-officedocument.drawingml.chart+xml"/>
  <Override PartName="/ppt/notesSlides/notesSlidea.xml" ContentType="application/vnd.openxmlformats-officedocument.presentationml.notesSlide+xml"/>
  <Override PartName="/ppt/slides/slideb.xml" ContentType="application/vnd.openxmlformats-officedocument.presentationml.slide+xml"/>
  <Override PartName="/ppt/slides/charts/charta.xml" ContentType="application/vnd.openxmlformats-officedocument.drawingml.chart+xml"/>
  <Override PartName="/ppt/notesSlides/notesSlideb.xml" ContentType="application/vnd.openxmlformats-officedocument.presentationml.notesSlide+xml"/>
  <Override PartName="/ppt/slides/slidec.xml" ContentType="application/vnd.openxmlformats-officedocument.presentationml.slide+xml"/>
  <Override PartName="/ppt/slides/charts/chartb.xml" ContentType="application/vnd.openxmlformats-officedocument.drawingml.chart+xml"/>
  <Override PartName="/ppt/notesSlides/notesSlidec.xml" ContentType="application/vnd.openxmlformats-officedocument.presentationml.notesSlide+xml"/>
  <Override PartName="/ppt/slides/slided.xml" ContentType="application/vnd.openxmlformats-officedocument.presentationml.slide+xml"/>
  <Override PartName="/ppt/slides/charts/chartc.xml" ContentType="application/vnd.openxmlformats-officedocument.drawingml.chart+xml"/>
  <Override PartName="/ppt/notesSlides/notesSlided.xml" ContentType="application/vnd.openxmlformats-officedocument.presentationml.notesSlide+xml"/>
  <Override PartName="/ppt/slides/slidee.xml" ContentType="application/vnd.openxmlformats-officedocument.presentationml.slide+xml"/>
  <Override PartName="/ppt/slides/charts/chartd.xml" ContentType="application/vnd.openxmlformats-officedocument.drawingml.chart+xml"/>
  <Override PartName="/ppt/notesSlides/notesSlidee.xml" ContentType="application/vnd.openxmlformats-officedocument.presentationml.notesSlide+xml"/>
  <Override PartName="/ppt/slides/slidef.xml" ContentType="application/vnd.openxmlformats-officedocument.presentationml.slide+xml"/>
  <Override PartName="/ppt/slides/charts/charte.xml" ContentType="application/vnd.openxmlformats-officedocument.drawingml.chart+xml"/>
  <Override PartName="/ppt/notesSlides/notesSlidef.xml" ContentType="application/vnd.openxmlformats-officedocument.presentationml.notesSlide+xml"/>
  <Override PartName="/ppt/slides/slide10.xml" ContentType="application/vnd.openxmlformats-officedocument.presentationml.slide+xml"/>
  <Override PartName="/ppt/slides/charts/chartf.xml" ContentType="application/vnd.openxmlformats-officedocument.drawingml.chart+xml"/>
  <Override PartName="/ppt/notesSlides/notesSlide10.xml" ContentType="application/vnd.openxmlformats-officedocument.presentationml.notesSlide+xml"/>
  <Override PartName="/ppt/slides/slide11.xml" ContentType="application/vnd.openxmlformats-officedocument.presentationml.slide+xml"/>
  <Override PartName="/ppt/slides/charts/chart10.xml" ContentType="application/vnd.openxmlformats-officedocument.drawingml.chart+xml"/>
  <Override PartName="/ppt/notesSlides/notesSlide11.xml" ContentType="application/vnd.openxmlformats-officedocument.presentationml.notesSlide+xml"/>
  <Override PartName="/ppt/slides/slide12.xml" ContentType="application/vnd.openxmlformats-officedocument.presentationml.slide+xml"/>
  <Override PartName="/ppt/slides/charts/chart11.xml" ContentType="application/vnd.openxmlformats-officedocument.drawingml.chart+xml"/>
  <Override PartName="/ppt/notesSlides/notesSlide12.xml" ContentType="application/vnd.openxmlformats-officedocument.presentationml.notesSlide+xml"/>
  <Override PartName="/ppt/slides/slide13.xml" ContentType="application/vnd.openxmlformats-officedocument.presentationml.slide+xml"/>
  <Override PartName="/ppt/slides/charts/chart12.xml" ContentType="application/vnd.openxmlformats-officedocument.drawingml.chart+xml"/>
  <Override PartName="/ppt/notesSlides/notesSlide13.xml" ContentType="application/vnd.openxmlformats-officedocument.presentationml.notesSlide+xml"/>
  <Override PartName="/ppt/slides/slide14.xml" ContentType="application/vnd.openxmlformats-officedocument.presentationml.slide+xml"/>
  <Override PartName="/ppt/slides/charts/chart13.xml" ContentType="application/vnd.openxmlformats-officedocument.drawingml.chart+xml"/>
  <Override PartName="/ppt/notesSlides/notesSlide14.xml" ContentType="application/vnd.openxmlformats-officedocument.presentationml.notesSlide+xml"/>
  <Override PartName="/ppt/slides/slide15.xml" ContentType="application/vnd.openxmlformats-officedocument.presentationml.slide+xml"/>
  <Override PartName="/ppt/slides/charts/chart14.xml" ContentType="application/vnd.openxmlformats-officedocument.drawingml.chart+xml"/>
  <Override PartName="/ppt/notesSlides/notesSlide15.xml" ContentType="application/vnd.openxmlformats-officedocument.presentationml.notesSlide+xml"/>
  <Override PartName="/ppt/slides/slide16.xml" ContentType="application/vnd.openxmlformats-officedocument.presentationml.slide+xml"/>
  <Override PartName="/ppt/slides/charts/chart15.xml" ContentType="application/vnd.openxmlformats-officedocument.drawingml.chart+xml"/>
  <Override PartName="/ppt/notesSlides/notesSlide16.xml" ContentType="application/vnd.openxmlformats-officedocument.presentationml.notesSlide+xml"/>
  <Override PartName="/ppt/slides/slide17.xml" ContentType="application/vnd.openxmlformats-officedocument.presentationml.slide+xml"/>
  <Override PartName="/ppt/slides/charts/chart16.xml" ContentType="application/vnd.openxmlformats-officedocument.drawingml.chart+xml"/>
  <Override PartName="/ppt/notesSlides/notesSlide17.xml" ContentType="application/vnd.openxmlformats-officedocument.presentationml.notesSlide+xml"/>
  <Override PartName="/ppt/slides/slide18.xml" ContentType="application/vnd.openxmlformats-officedocument.presentationml.slide+xml"/>
  <Override PartName="/ppt/slides/charts/chart17.xml" ContentType="application/vnd.openxmlformats-officedocument.drawingml.chart+xml"/>
  <Override PartName="/ppt/notesSlides/notesSlide18.xml" ContentType="application/vnd.openxmlformats-officedocument.presentationml.notesSlide+xml"/>
  <Override PartName="/ppt/slides/slide19.xml" ContentType="application/vnd.openxmlformats-officedocument.presentationml.slide+xml"/>
  <Override PartName="/ppt/slides/charts/chart18.xml" ContentType="application/vnd.openxmlformats-officedocument.drawingml.chart+xml"/>
  <Override PartName="/ppt/notesSlides/notesSlide19.xml" ContentType="application/vnd.openxmlformats-officedocument.presentationml.notesSlide+xml"/>
  <Override PartName="/ppt/slides/slide1a.xml" ContentType="application/vnd.openxmlformats-officedocument.presentationml.slide+xml"/>
  <Override PartName="/ppt/slides/charts/chart19.xml" ContentType="application/vnd.openxmlformats-officedocument.drawingml.chart+xml"/>
  <Override PartName="/ppt/notesSlides/notesSlide1a.xml" ContentType="application/vnd.openxmlformats-officedocument.presentationml.notesSlide+xml"/>
  <Override PartName="/ppt/slides/slide1b.xml" ContentType="application/vnd.openxmlformats-officedocument.presentationml.slide+xml"/>
  <Override PartName="/ppt/slides/charts/chart1a.xml" ContentType="application/vnd.openxmlformats-officedocument.drawingml.chart+xml"/>
  <Override PartName="/ppt/notesSlides/notesSlide1b.xml" ContentType="application/vnd.openxmlformats-officedocument.presentationml.notesSlide+xml"/>
  <Override PartName="/ppt/slides/slide1c.xml" ContentType="application/vnd.openxmlformats-officedocument.presentationml.slide+xml"/>
  <Override PartName="/ppt/slides/charts/chart1b.xml" ContentType="application/vnd.openxmlformats-officedocument.drawingml.chart+xml"/>
  <Override PartName="/ppt/notesSlides/notesSlide1c.xml" ContentType="application/vnd.openxmlformats-officedocument.presentationml.notesSlide+xml"/>
  <Override PartName="/ppt/slides/slide1d.xml" ContentType="application/vnd.openxmlformats-officedocument.presentationml.slide+xml"/>
  <Override PartName="/ppt/slides/charts/chart1c.xml" ContentType="application/vnd.openxmlformats-officedocument.drawingml.chart+xml"/>
  <Override PartName="/ppt/notesSlides/notesSlide1d.xml" ContentType="application/vnd.openxmlformats-officedocument.presentationml.notesSlide+xml"/>
  <Override PartName="/ppt/slides/slide1e.xml" ContentType="application/vnd.openxmlformats-officedocument.presentationml.slide+xml"/>
  <Override PartName="/ppt/slides/charts/chart1d.xml" ContentType="application/vnd.openxmlformats-officedocument.drawingml.chart+xml"/>
  <Override PartName="/ppt/notesSlides/notesSlide1e.xml" ContentType="application/vnd.openxmlformats-officedocument.presentationml.notesSlide+xml"/>
  <Override PartName="/ppt/slides/slide1f.xml" ContentType="application/vnd.openxmlformats-officedocument.presentationml.slide+xml"/>
  <Override PartName="/ppt/slides/charts/chart1e.xml" ContentType="application/vnd.openxmlformats-officedocument.drawingml.chart+xml"/>
  <Override PartName="/ppt/notesSlides/notesSlide1f.xml" ContentType="application/vnd.openxmlformats-officedocument.presentationml.notesSlide+xml"/>
  <Override PartName="/ppt/slides/slide20.xml" ContentType="application/vnd.openxmlformats-officedocument.presentationml.slide+xml"/>
  <Override PartName="/ppt/slides/charts/chart1f.xml" ContentType="application/vnd.openxmlformats-officedocument.drawingml.chart+xml"/>
  <Override PartName="/ppt/notesSlides/notesSlide20.xml" ContentType="application/vnd.openxmlformats-officedocument.presentationml.notesSlide+xml"/>
  <Override PartName="/ppt/slides/slide21.xml" ContentType="application/vnd.openxmlformats-officedocument.presentationml.slide+xml"/>
  <Override PartName="/ppt/slides/charts/chart20.xml" ContentType="application/vnd.openxmlformats-officedocument.drawingml.chart+xml"/>
  <Override PartName="/ppt/notesSlides/notesSlide21.xml" ContentType="application/vnd.openxmlformats-officedocument.presentationml.notesSlide+xml"/>
  <Override PartName="/ppt/slides/slide22.xml" ContentType="application/vnd.openxmlformats-officedocument.presentationml.slide+xml"/>
  <Override PartName="/ppt/slides/charts/chart21.xml" ContentType="application/vnd.openxmlformats-officedocument.drawingml.chart+xml"/>
  <Override PartName="/ppt/notesSlides/notesSlide22.xml" ContentType="application/vnd.openxmlformats-officedocument.presentationml.notesSlide+xml"/>
  <Override PartName="/ppt/slides/slide23.xml" ContentType="application/vnd.openxmlformats-officedocument.presentationml.slide+xml"/>
  <Override PartName="/ppt/slides/charts/chart22.xml" ContentType="application/vnd.openxmlformats-officedocument.drawingml.chart+xml"/>
  <Override PartName="/ppt/notesSlides/notesSlide23.xml" ContentType="application/vnd.openxmlformats-officedocument.presentationml.notesSlide+xml"/>
  <Override PartName="/ppt/slides/slide24.xml" ContentType="application/vnd.openxmlformats-officedocument.presentationml.slide+xml"/>
  <Override PartName="/ppt/slides/charts/chart23.xml" ContentType="application/vnd.openxmlformats-officedocument.drawingml.chart+xml"/>
  <Override PartName="/ppt/notesSlides/notesSlide24.xml" ContentType="application/vnd.openxmlformats-officedocument.presentationml.notesSlide+xml"/>
  <Override PartName="/ppt/slides/slide25.xml" ContentType="application/vnd.openxmlformats-officedocument.presentationml.slide+xml"/>
  <Override PartName="/ppt/slides/charts/chart24.xml" ContentType="application/vnd.openxmlformats-officedocument.drawingml.chart+xml"/>
  <Override PartName="/ppt/notesSlides/notesSlide25.xml" ContentType="application/vnd.openxmlformats-officedocument.presentationml.notesSlide+xml"/>
  <Override PartName="/ppt/slides/slide26.xml" ContentType="application/vnd.openxmlformats-officedocument.presentationml.slide+xml"/>
  <Override PartName="/ppt/slides/charts/chart25.xml" ContentType="application/vnd.openxmlformats-officedocument.drawingml.chart+xml"/>
  <Override PartName="/ppt/notesSlides/notesSlide26.xml" ContentType="application/vnd.openxmlformats-officedocument.presentationml.notesSlide+xml"/>
  <Override PartName="/ppt/slides/slide27.xml" ContentType="application/vnd.openxmlformats-officedocument.presentationml.slide+xml"/>
  <Override PartName="/ppt/slides/charts/chart26.xml" ContentType="application/vnd.openxmlformats-officedocument.drawingml.chart+xml"/>
  <Override PartName="/ppt/notesSlides/notesSlide27.xml" ContentType="application/vnd.openxmlformats-officedocument.presentationml.notesSlide+xml"/>
  <Override PartName="/ppt/slides/slide28.xml" ContentType="application/vnd.openxmlformats-officedocument.presentationml.slide+xml"/>
  <Override PartName="/ppt/slides/charts/chart27.xml" ContentType="application/vnd.openxmlformats-officedocument.drawingml.chart+xml"/>
  <Override PartName="/ppt/notesSlides/notesSlide28.xml" ContentType="application/vnd.openxmlformats-officedocument.presentationml.notesSlide+xml"/>
  <Override PartName="/ppt/slides/slide29.xml" ContentType="application/vnd.openxmlformats-officedocument.presentationml.slide+xml"/>
  <Override PartName="/ppt/slides/charts/chart28.xml" ContentType="application/vnd.openxmlformats-officedocument.drawingml.chart+xml"/>
  <Override PartName="/ppt/notesSlides/notesSlide29.xml" ContentType="application/vnd.openxmlformats-officedocument.presentationml.notesSlide+xml"/>
  <Override PartName="/ppt/slides/slide2a.xml" ContentType="application/vnd.openxmlformats-officedocument.presentationml.slide+xml"/>
  <Override PartName="/ppt/slides/charts/chart29.xml" ContentType="application/vnd.openxmlformats-officedocument.drawingml.chart+xml"/>
  <Override PartName="/ppt/notesSlides/notesSlide2a.xml" ContentType="application/vnd.openxmlformats-officedocument.presentationml.notesSlide+xml"/>
  <Override PartName="/ppt/slides/slide2b.xml" ContentType="application/vnd.openxmlformats-officedocument.presentationml.slide+xml"/>
  <Override PartName="/ppt/slides/charts/chart2a.xml" ContentType="application/vnd.openxmlformats-officedocument.drawingml.chart+xml"/>
  <Override PartName="/ppt/notesSlides/notesSlide2b.xml" ContentType="application/vnd.openxmlformats-officedocument.presentationml.notesSlide+xml"/>
  <Override PartName="/ppt/slides/slide2c.xml" ContentType="application/vnd.openxmlformats-officedocument.presentationml.slide+xml"/>
  <Override PartName="/ppt/slides/charts/chart2b.xml" ContentType="application/vnd.openxmlformats-officedocument.drawingml.chart+xml"/>
  <Override PartName="/ppt/notesSlides/notesSlide2c.xml" ContentType="application/vnd.openxmlformats-officedocument.presentationml.notesSlide+xml"/>
  <Override PartName="/ppt/slides/slide2d.xml" ContentType="application/vnd.openxmlformats-officedocument.presentationml.slide+xml"/>
  <Override PartName="/ppt/slides/charts/chart2c.xml" ContentType="application/vnd.openxmlformats-officedocument.drawingml.chart+xml"/>
  <Override PartName="/ppt/notesSlides/notesSlide2d.xml" ContentType="application/vnd.openxmlformats-officedocument.presentationml.notesSlide+xml"/>
  <Override PartName="/ppt/slides/slide2e.xml" ContentType="application/vnd.openxmlformats-officedocument.presentationml.slide+xml"/>
  <Override PartName="/ppt/slides/charts/chart2d.xml" ContentType="application/vnd.openxmlformats-officedocument.drawingml.chart+xml"/>
  <Override PartName="/ppt/notesSlides/notesSlide2e.xml" ContentType="application/vnd.openxmlformats-officedocument.presentationml.notesSlide+xml"/>
  <Override PartName="/ppt/slides/slide2f.xml" ContentType="application/vnd.openxmlformats-officedocument.presentationml.slide+xml"/>
  <Override PartName="/ppt/slides/charts/chart2e.xml" ContentType="application/vnd.openxmlformats-officedocument.drawingml.chart+xml"/>
  <Override PartName="/ppt/notesSlides/notesSlide2f.xml" ContentType="application/vnd.openxmlformats-officedocument.presentationml.notesSlide+xml"/>
  <Override PartName="/ppt/slides/slide30.xml" ContentType="application/vnd.openxmlformats-officedocument.presentationml.slide+xml"/>
  <Override PartName="/ppt/slides/charts/chart2f.xml" ContentType="application/vnd.openxmlformats-officedocument.drawingml.chart+xml"/>
  <Override PartName="/ppt/notesSlides/notesSlide30.xml" ContentType="application/vnd.openxmlformats-officedocument.presentationml.notesSlide+xml"/>
  <Override PartName="/ppt/slides/slide31.xml" ContentType="application/vnd.openxmlformats-officedocument.presentationml.slide+xml"/>
  <Override PartName="/ppt/slides/charts/chart30.xml" ContentType="application/vnd.openxmlformats-officedocument.drawingml.chart+xml"/>
  <Override PartName="/ppt/notesSlides/notesSlide31.xml" ContentType="application/vnd.openxmlformats-officedocument.presentationml.notesSlide+xml"/>
  <Override PartName="/ppt/slides/slide32.xml" ContentType="application/vnd.openxmlformats-officedocument.presentationml.slide+xml"/>
  <Override PartName="/ppt/slides/charts/chart31.xml" ContentType="application/vnd.openxmlformats-officedocument.drawingml.chart+xml"/>
  <Override PartName="/ppt/notesSlides/notesSlide32.xml" ContentType="application/vnd.openxmlformats-officedocument.presentationml.notesSlide+xml"/>
  <Override PartName="/ppt/slides/slide33.xml" ContentType="application/vnd.openxmlformats-officedocument.presentationml.slide+xml"/>
  <Override PartName="/ppt/slides/charts/chart32.xml" ContentType="application/vnd.openxmlformats-officedocument.drawingml.chart+xml"/>
  <Override PartName="/ppt/notesSlides/notesSlide33.xml" ContentType="application/vnd.openxmlformats-officedocument.presentationml.notesSlide+xml"/>
  <Override PartName="/ppt/slides/slide34.xml" ContentType="application/vnd.openxmlformats-officedocument.presentationml.slide+xml"/>
  <Override PartName="/ppt/slides/charts/chart33.xml" ContentType="application/vnd.openxmlformats-officedocument.drawingml.chart+xml"/>
  <Override PartName="/ppt/notesSlides/notesSlide34.xml" ContentType="application/vnd.openxmlformats-officedocument.presentationml.notesSlide+xml"/>
  <Override PartName="/ppt/slides/slide35.xml" ContentType="application/vnd.openxmlformats-officedocument.presentationml.slide+xml"/>
  <Override PartName="/ppt/slides/charts/chart34.xml" ContentType="application/vnd.openxmlformats-officedocument.drawingml.chart+xml"/>
  <Override PartName="/ppt/notesSlides/notesSlide35.xml" ContentType="application/vnd.openxmlformats-officedocument.presentationml.notesSlide+xml"/>
  <Override PartName="/ppt/slides/slide36.xml" ContentType="application/vnd.openxmlformats-officedocument.presentationml.slide+xml"/>
  <Override PartName="/ppt/slides/charts/chart35.xml" ContentType="application/vnd.openxmlformats-officedocument.drawingml.chart+xml"/>
  <Override PartName="/ppt/notesSlides/notesSlide36.xml" ContentType="application/vnd.openxmlformats-officedocument.presentationml.notesSlide+xml"/>
  <Override PartName="/ppt/slides/slide37.xml" ContentType="application/vnd.openxmlformats-officedocument.presentationml.slide+xml"/>
  <Override PartName="/ppt/slides/charts/chart36.xml" ContentType="application/vnd.openxmlformats-officedocument.drawingml.chart+xml"/>
  <Override PartName="/ppt/notesSlides/notesSlide37.xml" ContentType="application/vnd.openxmlformats-officedocument.presentationml.notesSlide+xml"/>
  <Override PartName="/ppt/slides/slide38.xml" ContentType="application/vnd.openxmlformats-officedocument.presentationml.slide+xml"/>
  <Override PartName="/ppt/slides/charts/chart37.xml" ContentType="application/vnd.openxmlformats-officedocument.drawingml.chart+xml"/>
  <Override PartName="/ppt/notesSlides/notesSlide38.xml" ContentType="application/vnd.openxmlformats-officedocument.presentationml.notesSlide+xml"/>
  <Override PartName="/ppt/slides/slide39.xml" ContentType="application/vnd.openxmlformats-officedocument.presentationml.slide+xml"/>
  <Override PartName="/ppt/slides/charts/chart38.xml" ContentType="application/vnd.openxmlformats-officedocument.drawingml.chart+xml"/>
  <Override PartName="/ppt/notesSlides/notesSlide39.xml" ContentType="application/vnd.openxmlformats-officedocument.presentationml.notesSlide+xml"/>
  <Override PartName="/ppt/slides/slide3a.xml" ContentType="application/vnd.openxmlformats-officedocument.presentationml.slide+xml"/>
  <Override PartName="/ppt/slides/charts/chart39.xml" ContentType="application/vnd.openxmlformats-officedocument.drawingml.chart+xml"/>
  <Override PartName="/ppt/notesSlides/notesSlide3a.xml" ContentType="application/vnd.openxmlformats-officedocument.presentationml.notesSlide+xml"/>
  <Override PartName="/ppt/slides/slide3b.xml" ContentType="application/vnd.openxmlformats-officedocument.presentationml.slide+xml"/>
  <Override PartName="/ppt/slides/charts/chart3a.xml" ContentType="application/vnd.openxmlformats-officedocument.drawingml.chart+xml"/>
  <Override PartName="/ppt/notesSlides/notesSlide3b.xml" ContentType="application/vnd.openxmlformats-officedocument.presentationml.notesSlide+xml"/>
  <Override PartName="/ppt/slides/slide3c.xml" ContentType="application/vnd.openxmlformats-officedocument.presentationml.slide+xml"/>
  <Override PartName="/ppt/slides/charts/chart3b.xml" ContentType="application/vnd.openxmlformats-officedocument.drawingml.chart+xml"/>
  <Override PartName="/ppt/notesSlides/notesSlide3c.xml" ContentType="application/vnd.openxmlformats-officedocument.presentationml.notesSlide+xml"/>
  <Override PartName="/ppt/slides/slide3d.xml" ContentType="application/vnd.openxmlformats-officedocument.presentationml.slide+xml"/>
  <Override PartName="/ppt/slides/charts/chart3c.xml" ContentType="application/vnd.openxmlformats-officedocument.drawingml.chart+xml"/>
  <Override PartName="/ppt/notesSlides/notesSlide3d.xml" ContentType="application/vnd.openxmlformats-officedocument.presentationml.notesSlide+xml"/>
  <Override PartName="/ppt/slides/slide3e.xml" ContentType="application/vnd.openxmlformats-officedocument.presentationml.slide+xml"/>
  <Override PartName="/ppt/slides/charts/chart3d.xml" ContentType="application/vnd.openxmlformats-officedocument.drawingml.chart+xml"/>
  <Override PartName="/ppt/notesSlides/notesSlide3e.xml" ContentType="application/vnd.openxmlformats-officedocument.presentationml.notesSlide+xml"/>
  <Override PartName="/ppt/slides/slide3f.xml" ContentType="application/vnd.openxmlformats-officedocument.presentationml.slide+xml"/>
  <Override PartName="/ppt/slides/charts/chart3e.xml" ContentType="application/vnd.openxmlformats-officedocument.drawingml.chart+xml"/>
  <Override PartName="/ppt/notesSlides/notesSlide3f.xml" ContentType="application/vnd.openxmlformats-officedocument.presentationml.notesSlide+xml"/>
  <Override PartName="/ppt/slides/slide40.xml" ContentType="application/vnd.openxmlformats-officedocument.presentationml.slide+xml"/>
  <Override PartName="/ppt/slides/charts/chart3f.xml" ContentType="application/vnd.openxmlformats-officedocument.drawingml.chart+xml"/>
  <Override PartName="/ppt/notesSlides/notesSlide40.xml" ContentType="application/vnd.openxmlformats-officedocument.presentationml.notesSlide+xml"/>
  <Override PartName="/ppt/slides/slide41.xml" ContentType="application/vnd.openxmlformats-officedocument.presentationml.slide+xml"/>
  <Override PartName="/ppt/slides/charts/chart40.xml" ContentType="application/vnd.openxmlformats-officedocument.drawingml.chart+xml"/>
  <Override PartName="/ppt/notesSlides/notesSlide41.xml" ContentType="application/vnd.openxmlformats-officedocument.presentationml.notesSlide+xml"/>
  <Override PartName="/ppt/slides/slide42.xml" ContentType="application/vnd.openxmlformats-officedocument.presentationml.slide+xml"/>
  <Override PartName="/ppt/slides/charts/chart41.xml" ContentType="application/vnd.openxmlformats-officedocument.drawingml.chart+xml"/>
  <Override PartName="/ppt/notesSlides/notesSlide42.xml" ContentType="application/vnd.openxmlformats-officedocument.presentationml.notesSlide+xml"/>
  <Override PartName="/ppt/slides/slide43.xml" ContentType="application/vnd.openxmlformats-officedocument.presentationml.slide+xml"/>
  <Override PartName="/ppt/slides/charts/chart42.xml" ContentType="application/vnd.openxmlformats-officedocument.drawingml.chart+xml"/>
  <Override PartName="/ppt/notesSlides/notesSlide43.xml" ContentType="application/vnd.openxmlformats-officedocument.presentationml.notesSlide+xml"/>
  <Override PartName="/ppt/slides/slide44.xml" ContentType="application/vnd.openxmlformats-officedocument.presentationml.slide+xml"/>
  <Override PartName="/ppt/slides/charts/chart43.xml" ContentType="application/vnd.openxmlformats-officedocument.drawingml.chart+xml"/>
  <Override PartName="/ppt/notesSlides/notesSlide44.xml" ContentType="application/vnd.openxmlformats-officedocument.presentationml.notesSlide+xml"/>
  <Override PartName="/ppt/slides/slide45.xml" ContentType="application/vnd.openxmlformats-officedocument.presentationml.slide+xml"/>
  <Override PartName="/ppt/slides/charts/chart44.xml" ContentType="application/vnd.openxmlformats-officedocument.drawingml.chart+xml"/>
  <Override PartName="/ppt/notesSlides/notesSlide45.xml" ContentType="application/vnd.openxmlformats-officedocument.presentationml.notesSlide+xml"/>
  <Override PartName="/ppt/slides/slide46.xml" ContentType="application/vnd.openxmlformats-officedocument.presentationml.slide+xml"/>
  <Override PartName="/ppt/slides/charts/chart45.xml" ContentType="application/vnd.openxmlformats-officedocument.drawingml.chart+xml"/>
  <Override PartName="/ppt/notesSlides/notesSlide46.xml" ContentType="application/vnd.openxmlformats-officedocument.presentationml.notesSlide+xml"/>
  <Override PartName="/ppt/slides/slide47.xml" ContentType="application/vnd.openxmlformats-officedocument.presentationml.slide+xml"/>
  <Override PartName="/ppt/slides/charts/chart46.xml" ContentType="application/vnd.openxmlformats-officedocument.drawingml.chart+xml"/>
  <Override PartName="/ppt/notesSlides/notesSlide47.xml" ContentType="application/vnd.openxmlformats-officedocument.presentationml.notesSlide+xml"/>
  <Override PartName="/ppt/slides/slide48.xml" ContentType="application/vnd.openxmlformats-officedocument.presentationml.slide+xml"/>
  <Override PartName="/ppt/slides/charts/chart47.xml" ContentType="application/vnd.openxmlformats-officedocument.drawingml.chart+xml"/>
  <Override PartName="/ppt/notesSlides/notesSlide48.xml" ContentType="application/vnd.openxmlformats-officedocument.presentationml.notesSlide+xml"/>
  <Override PartName="/ppt/slides/slide49.xml" ContentType="application/vnd.openxmlformats-officedocument.presentationml.slide+xml"/>
  <Override PartName="/ppt/slides/charts/chart48.xml" ContentType="application/vnd.openxmlformats-officedocument.drawingml.chart+xml"/>
  <Override PartName="/ppt/notesSlides/notesSlide49.xml" ContentType="application/vnd.openxmlformats-officedocument.presentationml.notesSlide+xml"/>
  <Override PartName="/ppt/slides/slide4a.xml" ContentType="application/vnd.openxmlformats-officedocument.presentationml.slide+xml"/>
  <Override PartName="/ppt/slides/charts/chart49.xml" ContentType="application/vnd.openxmlformats-officedocument.drawingml.chart+xml"/>
  <Override PartName="/ppt/notesSlides/notesSlide4a.xml" ContentType="application/vnd.openxmlformats-officedocument.presentationml.notesSlide+xml"/>
  <Override PartName="/ppt/slides/slide4b.xml" ContentType="application/vnd.openxmlformats-officedocument.presentationml.slide+xml"/>
  <Override PartName="/ppt/slides/charts/chart4a.xml" ContentType="application/vnd.openxmlformats-officedocument.drawingml.chart+xml"/>
  <Override PartName="/ppt/notesSlides/notesSlide4b.xml" ContentType="application/vnd.openxmlformats-officedocument.presentationml.notesSlide+xml"/>
  <Override PartName="/ppt/slides/slide4c.xml" ContentType="application/vnd.openxmlformats-officedocument.presentationml.slide+xml"/>
  <Override PartName="/ppt/slides/charts/chart4b.xml" ContentType="application/vnd.openxmlformats-officedocument.drawingml.chart+xml"/>
  <Override PartName="/ppt/notesSlides/notesSlide4c.xml" ContentType="application/vnd.openxmlformats-officedocument.presentationml.notesSlide+xml"/>
  <Override PartName="/ppt/slides/slide4d.xml" ContentType="application/vnd.openxmlformats-officedocument.presentationml.slide+xml"/>
  <Override PartName="/ppt/slides/charts/chart4c.xml" ContentType="application/vnd.openxmlformats-officedocument.drawingml.chart+xml"/>
  <Override PartName="/ppt/notesSlides/notesSlide4d.xml" ContentType="application/vnd.openxmlformats-officedocument.presentationml.notesSlide+xml"/>
  <Override PartName="/ppt/slides/slide4e.xml" ContentType="application/vnd.openxmlformats-officedocument.presentationml.slide+xml"/>
  <Override PartName="/ppt/slides/charts/chart4d.xml" ContentType="application/vnd.openxmlformats-officedocument.drawingml.chart+xml"/>
  <Override PartName="/ppt/notesSlides/notesSlide4e.xml" ContentType="application/vnd.openxmlformats-officedocument.presentationml.notesSlide+xml"/>
  <Override PartName="/ppt/slides/slide4f.xml" ContentType="application/vnd.openxmlformats-officedocument.presentationml.slide+xml"/>
  <Override PartName="/ppt/slides/charts/chart4e.xml" ContentType="application/vnd.openxmlformats-officedocument.drawingml.chart+xml"/>
  <Override PartName="/ppt/notesSlides/notesSlide4f.xml" ContentType="application/vnd.openxmlformats-officedocument.presentationml.notesSlide+xml"/>
  <Override PartName="/ppt/slides/slide50.xml" ContentType="application/vnd.openxmlformats-officedocument.presentationml.slide+xml"/>
  <Override PartName="/ppt/slides/charts/chart4f.xml" ContentType="application/vnd.openxmlformats-officedocument.drawingml.chart+xml"/>
  <Override PartName="/ppt/notesSlides/notesSlide50.xml" ContentType="application/vnd.openxmlformats-officedocument.presentationml.notesSlide+xml"/>
  <Override PartName="/ppt/slides/slide51.xml" ContentType="application/vnd.openxmlformats-officedocument.presentationml.slide+xml"/>
  <Override PartName="/ppt/slides/charts/chart50.xml" ContentType="application/vnd.openxmlformats-officedocument.drawingml.chart+xml"/>
  <Override PartName="/ppt/notesSlides/notesSlide51.xml" ContentType="application/vnd.openxmlformats-officedocument.presentationml.notesSlide+xml"/>
  <Override PartName="/ppt/slides/slide52.xml" ContentType="application/vnd.openxmlformats-officedocument.presentationml.slide+xml"/>
  <Override PartName="/ppt/slides/charts/chart51.xml" ContentType="application/vnd.openxmlformats-officedocument.drawingml.chart+xml"/>
  <Override PartName="/ppt/notesSlides/notesSlide52.xml" ContentType="application/vnd.openxmlformats-officedocument.presentationml.notesSlide+xml"/>
  <Override PartName="/ppt/slides/slide53.xml" ContentType="application/vnd.openxmlformats-officedocument.presentationml.slide+xml"/>
  <Override PartName="/ppt/slides/charts/chart52.xml" ContentType="application/vnd.openxmlformats-officedocument.drawingml.chart+xml"/>
  <Override PartName="/ppt/notesSlides/notesSlide53.xml" ContentType="application/vnd.openxmlformats-officedocument.presentationml.notesSlide+xml"/>
  <Override PartName="/ppt/slides/slide54.xml" ContentType="application/vnd.openxmlformats-officedocument.presentationml.slide+xml"/>
  <Override PartName="/ppt/slides/charts/chart53.xml" ContentType="application/vnd.openxmlformats-officedocument.drawingml.chart+xml"/>
  <Override PartName="/ppt/notesSlides/notesSlide54.xml" ContentType="application/vnd.openxmlformats-officedocument.presentationml.notesSlide+xml"/>
  <Override PartName="/ppt/slides/slide55.xml" ContentType="application/vnd.openxmlformats-officedocument.presentationml.slide+xml"/>
  <Override PartName="/ppt/slides/charts/chart54.xml" ContentType="application/vnd.openxmlformats-officedocument.drawingml.chart+xml"/>
  <Override PartName="/ppt/notesSlides/notesSlide55.xml" ContentType="application/vnd.openxmlformats-officedocument.presentationml.notesSlide+xml"/>
  <Override PartName="/ppt/slides/slide56.xml" ContentType="application/vnd.openxmlformats-officedocument.presentationml.slide+xml"/>
  <Override PartName="/ppt/slides/charts/chart55.xml" ContentType="application/vnd.openxmlformats-officedocument.drawingml.chart+xml"/>
  <Override PartName="/ppt/notesSlides/notesSlide56.xml" ContentType="application/vnd.openxmlformats-officedocument.presentationml.notesSlide+xml"/>
  <Override PartName="/ppt/slides/slide57.xml" ContentType="application/vnd.openxmlformats-officedocument.presentationml.slide+xml"/>
  <Override PartName="/ppt/slides/charts/chart56.xml" ContentType="application/vnd.openxmlformats-officedocument.drawingml.chart+xml"/>
  <Override PartName="/ppt/notesSlides/notesSlide57.xml" ContentType="application/vnd.openxmlformats-officedocument.presentationml.notesSlide+xml"/>
  <Override PartName="/ppt/slides/slide58.xml" ContentType="application/vnd.openxmlformats-officedocument.presentationml.slide+xml"/>
  <Override PartName="/ppt/slides/charts/chart57.xml" ContentType="application/vnd.openxmlformats-officedocument.drawingml.chart+xml"/>
  <Override PartName="/ppt/notesSlides/notesSlide58.xml" ContentType="application/vnd.openxmlformats-officedocument.presentationml.notesSlide+xml"/>
  <Override PartName="/ppt/slides/slide59.xml" ContentType="application/vnd.openxmlformats-officedocument.presentationml.slide+xml"/>
  <Override PartName="/ppt/slides/charts/chart58.xml" ContentType="application/vnd.openxmlformats-officedocument.drawingml.chart+xml"/>
  <Override PartName="/ppt/notesSlides/notesSlide59.xml" ContentType="application/vnd.openxmlformats-officedocument.presentationml.notesSlide+xml"/>
  <Override PartName="/ppt/slides/slide5a.xml" ContentType="application/vnd.openxmlformats-officedocument.presentationml.slide+xml"/>
  <Override PartName="/ppt/slides/charts/chart59.xml" ContentType="application/vnd.openxmlformats-officedocument.drawingml.chart+xml"/>
  <Override PartName="/ppt/notesSlides/notesSlide5a.xml" ContentType="application/vnd.openxmlformats-officedocument.presentationml.notesSlide+xml"/>
  <Override PartName="/ppt/slides/slide5b.xml" ContentType="application/vnd.openxmlformats-officedocument.presentationml.slide+xml"/>
  <Override PartName="/ppt/slides/charts/chart5a.xml" ContentType="application/vnd.openxmlformats-officedocument.drawingml.chart+xml"/>
  <Override PartName="/ppt/notesSlides/notesSlide5b.xml" ContentType="application/vnd.openxmlformats-officedocument.presentationml.notesSlide+xml"/>
  <Override PartName="/ppt/slides/slide5c.xml" ContentType="application/vnd.openxmlformats-officedocument.presentationml.slide+xml"/>
  <Override PartName="/ppt/slides/charts/chart5b.xml" ContentType="application/vnd.openxmlformats-officedocument.drawingml.chart+xml"/>
  <Override PartName="/ppt/notesSlides/notesSlide5c.xml" ContentType="application/vnd.openxmlformats-officedocument.presentationml.notesSlide+xml"/>
  <Override PartName="/ppt/slides/slide5d.xml" ContentType="application/vnd.openxmlformats-officedocument.presentationml.slide+xml"/>
  <Override PartName="/ppt/slides/charts/chart5c.xml" ContentType="application/vnd.openxmlformats-officedocument.drawingml.chart+xml"/>
  <Override PartName="/ppt/notesSlides/notesSlide5d.xml" ContentType="application/vnd.openxmlformats-officedocument.presentationml.notesSlide+xml"/>
  <Override PartName="/ppt/slides/slide5e.xml" ContentType="application/vnd.openxmlformats-officedocument.presentationml.slide+xml"/>
  <Override PartName="/ppt/slides/charts/chart5d.xml" ContentType="application/vnd.openxmlformats-officedocument.drawingml.chart+xml"/>
  <Override PartName="/ppt/notesSlides/notesSlide5e.xml" ContentType="application/vnd.openxmlformats-officedocument.presentationml.notesSlide+xml"/>
  <Override PartName="/ppt/slides/slide5f.xml" ContentType="application/vnd.openxmlformats-officedocument.presentationml.slide+xml"/>
  <Override PartName="/ppt/slides/charts/chart5e.xml" ContentType="application/vnd.openxmlformats-officedocument.drawingml.chart+xml"/>
  <Override PartName="/ppt/notesSlides/notesSlide5f.xml" ContentType="application/vnd.openxmlformats-officedocument.presentationml.notesSlide+xml"/>
  <Override PartName="/ppt/slides/slide60.xml" ContentType="application/vnd.openxmlformats-officedocument.presentationml.slide+xml"/>
  <Override PartName="/ppt/slides/charts/chart5f.xml" ContentType="application/vnd.openxmlformats-officedocument.drawingml.chart+xml"/>
  <Override PartName="/ppt/notesSlides/notesSlide60.xml" ContentType="application/vnd.openxmlformats-officedocument.presentationml.notesSlide+xml"/>
  <Override PartName="/ppt/slides/slide61.xml" ContentType="application/vnd.openxmlformats-officedocument.presentationml.slide+xml"/>
  <Override PartName="/ppt/slides/charts/chart60.xml" ContentType="application/vnd.openxmlformats-officedocument.drawingml.chart+xml"/>
  <Override PartName="/ppt/notesSlides/notesSlide61.xml" ContentType="application/vnd.openxmlformats-officedocument.presentationml.notesSlide+xml"/>
  <Override PartName="/ppt/slides/slide62.xml" ContentType="application/vnd.openxmlformats-officedocument.presentationml.slide+xml"/>
  <Override PartName="/ppt/slides/charts/chart61.xml" ContentType="application/vnd.openxmlformats-officedocument.drawingml.chart+xml"/>
  <Override PartName="/ppt/notesSlides/notesSlide62.xml" ContentType="application/vnd.openxmlformats-officedocument.presentationml.notesSlide+xml"/>
  <Override PartName="/ppt/slides/slide63.xml" ContentType="application/vnd.openxmlformats-officedocument.presentationml.slide+xml"/>
  <Override PartName="/ppt/slides/charts/chart62.xml" ContentType="application/vnd.openxmlformats-officedocument.drawingml.chart+xml"/>
  <Override PartName="/ppt/notesSlides/notesSlide63.xml" ContentType="application/vnd.openxmlformats-officedocument.presentationml.notesSlide+xml"/>
  <Override PartName="/ppt/slides/slide64.xml" ContentType="application/vnd.openxmlformats-officedocument.presentationml.slide+xml"/>
  <Override PartName="/ppt/slides/charts/chart63.xml" ContentType="application/vnd.openxmlformats-officedocument.drawingml.chart+xml"/>
  <Override PartName="/ppt/notesSlides/notesSlide64.xml" ContentType="application/vnd.openxmlformats-officedocument.presentationml.notesSlide+xml"/>
  <Override PartName="/ppt/slides/slide65.xml" ContentType="application/vnd.openxmlformats-officedocument.presentationml.slide+xml"/>
  <Override PartName="/ppt/slides/charts/chart64.xml" ContentType="application/vnd.openxmlformats-officedocument.drawingml.chart+xml"/>
  <Override PartName="/ppt/notesSlides/notesSlide65.xml" ContentType="application/vnd.openxmlformats-officedocument.presentationml.notesSlide+xml"/>
  <Override PartName="/ppt/slides/slide66.xml" ContentType="application/vnd.openxmlformats-officedocument.presentationml.slide+xml"/>
  <Override PartName="/ppt/slides/charts/chart65.xml" ContentType="application/vnd.openxmlformats-officedocument.drawingml.chart+xml"/>
  <Override PartName="/ppt/notesSlides/notesSlide66.xml" ContentType="application/vnd.openxmlformats-officedocument.presentationml.notesSlide+xml"/>
  <Override PartName="/ppt/slides/slide67.xml" ContentType="application/vnd.openxmlformats-officedocument.presentationml.slide+xml"/>
  <Override PartName="/ppt/slides/charts/chart66.xml" ContentType="application/vnd.openxmlformats-officedocument.drawingml.chart+xml"/>
  <Override PartName="/ppt/notesSlides/notesSlide67.xml" ContentType="application/vnd.openxmlformats-officedocument.presentationml.notesSlide+xml"/>
  <Override PartName="/ppt/slides/slide68.xml" ContentType="application/vnd.openxmlformats-officedocument.presentationml.slide+xml"/>
  <Override PartName="/ppt/slides/charts/chart67.xml" ContentType="application/vnd.openxmlformats-officedocument.drawingml.chart+xml"/>
  <Override PartName="/ppt/notesSlides/notesSlide68.xml" ContentType="application/vnd.openxmlformats-officedocument.presentationml.notesSlide+xml"/>
  <Override PartName="/ppt/slides/slide69.xml" ContentType="application/vnd.openxmlformats-officedocument.presentationml.slide+xml"/>
  <Override PartName="/ppt/slides/charts/chart68.xml" ContentType="application/vnd.openxmlformats-officedocument.drawingml.chart+xml"/>
  <Override PartName="/ppt/notesSlides/notesSlide69.xml" ContentType="application/vnd.openxmlformats-officedocument.presentationml.notesSlide+xml"/>
  <Override PartName="/ppt/slides/slide6a.xml" ContentType="application/vnd.openxmlformats-officedocument.presentationml.slide+xml"/>
  <Override PartName="/ppt/slides/charts/chart69.xml" ContentType="application/vnd.openxmlformats-officedocument.drawingml.chart+xml"/>
  <Override PartName="/ppt/notesSlides/notesSlide6a.xml" ContentType="application/vnd.openxmlformats-officedocument.presentationml.notesSlide+xml"/>
  <Override PartName="/ppt/slides/slide6b.xml" ContentType="application/vnd.openxmlformats-officedocument.presentationml.slide+xml"/>
  <Override PartName="/ppt/slides/charts/chart6a.xml" ContentType="application/vnd.openxmlformats-officedocument.drawingml.chart+xml"/>
  <Override PartName="/ppt/notesSlides/notesSlide6b.xml" ContentType="application/vnd.openxmlformats-officedocument.presentationml.notesSlide+xml"/>
  <Override PartName="/ppt/slides/slide6c.xml" ContentType="application/vnd.openxmlformats-officedocument.presentationml.slide+xml"/>
  <Override PartName="/ppt/slides/charts/chart6b.xml" ContentType="application/vnd.openxmlformats-officedocument.drawingml.chart+xml"/>
  <Override PartName="/ppt/notesSlides/notesSlide6c.xml" ContentType="application/vnd.openxmlformats-officedocument.presentationml.notesSlide+xml"/>
  <Override PartName="/ppt/slides/slide6d.xml" ContentType="application/vnd.openxmlformats-officedocument.presentationml.slide+xml"/>
  <Override PartName="/ppt/slides/charts/chart6c.xml" ContentType="application/vnd.openxmlformats-officedocument.drawingml.chart+xml"/>
  <Override PartName="/ppt/notesSlides/notesSlide6d.xml" ContentType="application/vnd.openxmlformats-officedocument.presentationml.notesSlide+xml"/>
  <Override PartName="/ppt/slides/slide6e.xml" ContentType="application/vnd.openxmlformats-officedocument.presentationml.slide+xml"/>
  <Override PartName="/ppt/slides/charts/chart6d.xml" ContentType="application/vnd.openxmlformats-officedocument.drawingml.chart+xml"/>
  <Override PartName="/ppt/notesSlides/notesSlide6e.xml" ContentType="application/vnd.openxmlformats-officedocument.presentationml.notesSlide+xml"/>
  <Override PartName="/ppt/slides/slide6f.xml" ContentType="application/vnd.openxmlformats-officedocument.presentationml.slide+xml"/>
  <Override PartName="/ppt/slides/charts/chart6e.xml" ContentType="application/vnd.openxmlformats-officedocument.drawingml.chart+xml"/>
  <Override PartName="/ppt/notesSlides/notesSlide6f.xml" ContentType="application/vnd.openxmlformats-officedocument.presentationml.notesSlide+xml"/>
  <Override PartName="/ppt/slides/slide70.xml" ContentType="application/vnd.openxmlformats-officedocument.presentationml.slide+xml"/>
  <Override PartName="/ppt/slides/charts/chart6f.xml" ContentType="application/vnd.openxmlformats-officedocument.drawingml.chart+xml"/>
  <Override PartName="/ppt/notesSlides/notesSlide70.xml" ContentType="application/vnd.openxmlformats-officedocument.presentationml.notesSlide+xml"/>
  <Override PartName="/ppt/slides/slide71.xml" ContentType="application/vnd.openxmlformats-officedocument.presentationml.slide+xml"/>
  <Override PartName="/ppt/slides/charts/chart70.xml" ContentType="application/vnd.openxmlformats-officedocument.drawingml.chart+xml"/>
  <Override PartName="/ppt/notesSlides/notesSlide71.xml" ContentType="application/vnd.openxmlformats-officedocument.presentationml.notesSlide+xml"/>
  <Override PartName="/ppt/slides/slide72.xml" ContentType="application/vnd.openxmlformats-officedocument.presentationml.slide+xml"/>
  <Override PartName="/ppt/slides/charts/chart71.xml" ContentType="application/vnd.openxmlformats-officedocument.drawingml.chart+xml"/>
  <Override PartName="/ppt/notesSlides/notesSlide72.xml" ContentType="application/vnd.openxmlformats-officedocument.presentationml.notesSlide+xml"/>
  <Override PartName="/ppt/slides/slide73.xml" ContentType="application/vnd.openxmlformats-officedocument.presentationml.slide+xml"/>
  <Override PartName="/ppt/slides/charts/chart72.xml" ContentType="application/vnd.openxmlformats-officedocument.drawingml.chart+xml"/>
  <Override PartName="/ppt/notesSlides/notesSlide73.xml" ContentType="application/vnd.openxmlformats-officedocument.presentationml.notesSlide+xml"/>
  <Override PartName="/ppt/slides/slide74.xml" ContentType="application/vnd.openxmlformats-officedocument.presentationml.slide+xml"/>
  <Override PartName="/ppt/slides/charts/chart73.xml" ContentType="application/vnd.openxmlformats-officedocument.drawingml.chart+xml"/>
  <Override PartName="/ppt/notesSlides/notesSlide74.xml" ContentType="application/vnd.openxmlformats-officedocument.presentationml.notesSlide+xml"/>
  <Override PartName="/ppt/slides/slide75.xml" ContentType="application/vnd.openxmlformats-officedocument.presentationml.slide+xml"/>
  <Override PartName="/ppt/slides/charts/chart74.xml" ContentType="application/vnd.openxmlformats-officedocument.drawingml.chart+xml"/>
  <Override PartName="/ppt/notesSlides/notesSlide75.xml" ContentType="application/vnd.openxmlformats-officedocument.presentationml.notesSlide+xml"/>
  <Override PartName="/ppt/slides/slide76.xml" ContentType="application/vnd.openxmlformats-officedocument.presentationml.slide+xml"/>
  <Override PartName="/ppt/slides/charts/chart75.xml" ContentType="application/vnd.openxmlformats-officedocument.drawingml.chart+xml"/>
  <Override PartName="/ppt/notesSlides/notesSlide76.xml" ContentType="application/vnd.openxmlformats-officedocument.presentationml.notesSlide+xml"/>
  <Override PartName="/ppt/slides/slide77.xml" ContentType="application/vnd.openxmlformats-officedocument.presentationml.slide+xml"/>
  <Override PartName="/ppt/slides/charts/chart76.xml" ContentType="application/vnd.openxmlformats-officedocument.drawingml.chart+xml"/>
  <Override PartName="/ppt/notesSlides/notesSlide77.xml" ContentType="application/vnd.openxmlformats-officedocument.presentationml.notesSlide+xml"/>
  <Override PartName="/ppt/slides/slide78.xml" ContentType="application/vnd.openxmlformats-officedocument.presentationml.slide+xml"/>
  <Override PartName="/ppt/slides/charts/chart77.xml" ContentType="application/vnd.openxmlformats-officedocument.drawingml.chart+xml"/>
  <Override PartName="/ppt/notesSlides/notesSlide78.xml" ContentType="application/vnd.openxmlformats-officedocument.presentationml.notesSlide+xml"/>
  <Override PartName="/ppt/slides/slide79.xml" ContentType="application/vnd.openxmlformats-officedocument.presentationml.slide+xml"/>
  <Override PartName="/ppt/slides/charts/chart78.xml" ContentType="application/vnd.openxmlformats-officedocument.drawingml.chart+xml"/>
  <Override PartName="/ppt/notesSlides/notesSlide79.xml" ContentType="application/vnd.openxmlformats-officedocument.presentationml.notesSlide+xml"/>
  <Override PartName="/ppt/slides/slide7a.xml" ContentType="application/vnd.openxmlformats-officedocument.presentationml.slide+xml"/>
  <Override PartName="/ppt/slides/charts/chart79.xml" ContentType="application/vnd.openxmlformats-officedocument.drawingml.chart+xml"/>
  <Override PartName="/ppt/notesSlides/notesSlide7a.xml" ContentType="application/vnd.openxmlformats-officedocument.presentationml.notesSlide+xml"/>
  <Override PartName="/ppt/slides/slide7b.xml" ContentType="application/vnd.openxmlformats-officedocument.presentationml.slide+xml"/>
  <Override PartName="/ppt/slides/charts/chart7a.xml" ContentType="application/vnd.openxmlformats-officedocument.drawingml.chart+xml"/>
  <Override PartName="/ppt/notesSlides/notesSlide7b.xml" ContentType="application/vnd.openxmlformats-officedocument.presentationml.notesSlide+xml"/>
  <Override PartName="/ppt/slides/slide7c.xml" ContentType="application/vnd.openxmlformats-officedocument.presentationml.slide+xml"/>
  <Override PartName="/ppt/slides/charts/chart7b.xml" ContentType="application/vnd.openxmlformats-officedocument.drawingml.chart+xml"/>
  <Override PartName="/ppt/notesSlides/notesSlide7c.xml" ContentType="application/vnd.openxmlformats-officedocument.presentationml.notesSlide+xml"/>
  <Override PartName="/ppt/slides/slide7d.xml" ContentType="application/vnd.openxmlformats-officedocument.presentationml.slide+xml"/>
  <Override PartName="/ppt/slides/charts/chart7c.xml" ContentType="application/vnd.openxmlformats-officedocument.drawingml.chart+xml"/>
  <Override PartName="/ppt/notesSlides/notesSlide7d.xml" ContentType="application/vnd.openxmlformats-officedocument.presentationml.notesSlide+xml"/>
  <Override PartName="/ppt/slides/slide7e.xml" ContentType="application/vnd.openxmlformats-officedocument.presentationml.slide+xml"/>
  <Override PartName="/ppt/slides/charts/chart7d.xml" ContentType="application/vnd.openxmlformats-officedocument.drawingml.chart+xml"/>
  <Override PartName="/ppt/notesSlides/notesSlide7e.xml" ContentType="application/vnd.openxmlformats-officedocument.presentationml.notesSlide+xml"/>
  <Override PartName="/ppt/slides/slide7f.xml" ContentType="application/vnd.openxmlformats-officedocument.presentationml.slide+xml"/>
  <Override PartName="/ppt/slides/charts/chart7e.xml" ContentType="application/vnd.openxmlformats-officedocument.drawingml.chart+xml"/>
  <Override PartName="/ppt/notesSlides/notesSlide7f.xml" ContentType="application/vnd.openxmlformats-officedocument.presentationml.notesSlide+xml"/>
  <Override PartName="/ppt/slides/slide80.xml" ContentType="application/vnd.openxmlformats-officedocument.presentationml.slide+xml"/>
  <Override PartName="/ppt/slides/charts/chart7f.xml" ContentType="application/vnd.openxmlformats-officedocument.drawingml.chart+xml"/>
  <Override PartName="/ppt/notesSlides/notesSlide80.xml" ContentType="application/vnd.openxmlformats-officedocument.presentationml.notesSlide+xml"/>
  <Override PartName="/ppt/slides/slide81.xml" ContentType="application/vnd.openxmlformats-officedocument.presentationml.slide+xml"/>
  <Override PartName="/ppt/slides/charts/chart80.xml" ContentType="application/vnd.openxmlformats-officedocument.drawingml.chart+xml"/>
  <Override PartName="/ppt/notesSlides/notesSlide81.xml" ContentType="application/vnd.openxmlformats-officedocument.presentationml.notesSlide+xml"/>
  <Override PartName="/ppt/slides/slide82.xml" ContentType="application/vnd.openxmlformats-officedocument.presentationml.slide+xml"/>
  <Override PartName="/ppt/slides/charts/chart81.xml" ContentType="application/vnd.openxmlformats-officedocument.drawingml.chart+xml"/>
  <Override PartName="/ppt/notesSlides/notesSlide82.xml" ContentType="application/vnd.openxmlformats-officedocument.presentationml.notesSlide+xml"/>
  <Override PartName="/ppt/slides/slide83.xml" ContentType="application/vnd.openxmlformats-officedocument.presentationml.slide+xml"/>
  <Override PartName="/ppt/slides/charts/chart82.xml" ContentType="application/vnd.openxmlformats-officedocument.drawingml.chart+xml"/>
  <Override PartName="/ppt/notesSlides/notesSlide83.xml" ContentType="application/vnd.openxmlformats-officedocument.presentationml.notesSlide+xml"/>
  <Override PartName="/ppt/slides/slide84.xml" ContentType="application/vnd.openxmlformats-officedocument.presentationml.slide+xml"/>
  <Override PartName="/ppt/slides/charts/chart83.xml" ContentType="application/vnd.openxmlformats-officedocument.drawingml.chart+xml"/>
  <Override PartName="/ppt/notesSlides/notesSlide84.xml" ContentType="application/vnd.openxmlformats-officedocument.presentationml.notesSlide+xml"/>
  <Override PartName="/ppt/slides/slide85.xml" ContentType="application/vnd.openxmlformats-officedocument.presentationml.slide+xml"/>
  <Override PartName="/ppt/slides/charts/chart84.xml" ContentType="application/vnd.openxmlformats-officedocument.drawingml.chart+xml"/>
  <Override PartName="/ppt/notesSlides/notesSlide85.xml" ContentType="application/vnd.openxmlformats-officedocument.presentationml.notesSlide+xml"/>
  <Override PartName="/ppt/slides/slide86.xml" ContentType="application/vnd.openxmlformats-officedocument.presentationml.slide+xml"/>
  <Override PartName="/ppt/slides/charts/chart85.xml" ContentType="application/vnd.openxmlformats-officedocument.drawingml.chart+xml"/>
  <Override PartName="/ppt/notesSlides/notesSlide86.xml" ContentType="application/vnd.openxmlformats-officedocument.presentationml.notesSlide+xml"/>
  <Override PartName="/ppt/slides/slide87.xml" ContentType="application/vnd.openxmlformats-officedocument.presentationml.slide+xml"/>
  <Override PartName="/ppt/slides/charts/chart86.xml" ContentType="application/vnd.openxmlformats-officedocument.drawingml.chart+xml"/>
  <Override PartName="/ppt/notesSlides/notesSlide87.xml" ContentType="application/vnd.openxmlformats-officedocument.presentationml.notesSlide+xml"/>
  <Override PartName="/ppt/slides/slide88.xml" ContentType="application/vnd.openxmlformats-officedocument.presentationml.slide+xml"/>
  <Override PartName="/ppt/slides/charts/chart87.xml" ContentType="application/vnd.openxmlformats-officedocument.drawingml.chart+xml"/>
  <Override PartName="/ppt/notesSlides/notesSlide88.xml" ContentType="application/vnd.openxmlformats-officedocument.presentationml.notesSlide+xml"/>
  <Override PartName="/ppt/slides/slide89.xml" ContentType="application/vnd.openxmlformats-officedocument.presentationml.slide+xml"/>
  <Override PartName="/ppt/slides/charts/chart88.xml" ContentType="application/vnd.openxmlformats-officedocument.drawingml.chart+xml"/>
  <Override PartName="/ppt/notesSlides/notesSlide89.xml" ContentType="application/vnd.openxmlformats-officedocument.presentationml.notesSlide+xml"/>
  <Override PartName="/ppt/slides/slide8a.xml" ContentType="application/vnd.openxmlformats-officedocument.presentationml.slide+xml"/>
  <Override PartName="/ppt/slides/charts/chart89.xml" ContentType="application/vnd.openxmlformats-officedocument.drawingml.chart+xml"/>
  <Override PartName="/ppt/notesSlides/notesSlide8a.xml" ContentType="application/vnd.openxmlformats-officedocument.presentationml.notesSlide+xml"/>
  <Override PartName="/ppt/slides/slide8b.xml" ContentType="application/vnd.openxmlformats-officedocument.presentationml.slide+xml"/>
  <Override PartName="/ppt/slides/charts/chart8a.xml" ContentType="application/vnd.openxmlformats-officedocument.drawingml.chart+xml"/>
  <Override PartName="/ppt/notesSlides/notesSlide8b.xml" ContentType="application/vnd.openxmlformats-officedocument.presentationml.notesSlide+xml"/>
  <Override PartName="/ppt/slides/slide8c.xml" ContentType="application/vnd.openxmlformats-officedocument.presentationml.slide+xml"/>
  <Override PartName="/ppt/slides/charts/chart8b.xml" ContentType="application/vnd.openxmlformats-officedocument.drawingml.chart+xml"/>
  <Override PartName="/ppt/notesSlides/notesSlide8c.xml" ContentType="application/vnd.openxmlformats-officedocument.presentationml.notesSlide+xml"/>
  <Override PartName="/ppt/slides/slide8d.xml" ContentType="application/vnd.openxmlformats-officedocument.presentationml.slide+xml"/>
  <Override PartName="/ppt/slides/charts/chart8c.xml" ContentType="application/vnd.openxmlformats-officedocument.drawingml.chart+xml"/>
  <Override PartName="/ppt/notesSlides/notesSlide8d.xml" ContentType="application/vnd.openxmlformats-officedocument.presentationml.notesSlide+xml"/>
  <Override PartName="/ppt/slides/slide8e.xml" ContentType="application/vnd.openxmlformats-officedocument.presentationml.slide+xml"/>
  <Override PartName="/ppt/slides/charts/chart8d.xml" ContentType="application/vnd.openxmlformats-officedocument.drawingml.chart+xml"/>
  <Override PartName="/ppt/notesSlides/notesSlide8e.xml" ContentType="application/vnd.openxmlformats-officedocument.presentationml.notesSlide+xml"/>
  <Override PartName="/ppt/slides/slide8f.xml" ContentType="application/vnd.openxmlformats-officedocument.presentationml.slide+xml"/>
  <Override PartName="/ppt/slides/charts/chart8e.xml" ContentType="application/vnd.openxmlformats-officedocument.drawingml.chart+xml"/>
  <Override PartName="/ppt/notesSlides/notesSlide8f.xml" ContentType="application/vnd.openxmlformats-officedocument.presentationml.notesSlide+xml"/>
  <Override PartName="/ppt/slides/slide90.xml" ContentType="application/vnd.openxmlformats-officedocument.presentationml.slide+xml"/>
  <Override PartName="/ppt/slides/charts/chart8f.xml" ContentType="application/vnd.openxmlformats-officedocument.drawingml.chart+xml"/>
  <Override PartName="/ppt/notesSlides/notesSlide90.xml" ContentType="application/vnd.openxmlformats-officedocument.presentationml.notesSlide+xml"/>
  <Override PartName="/ppt/slides/slide91.xml" ContentType="application/vnd.openxmlformats-officedocument.presentationml.slide+xml"/>
  <Override PartName="/ppt/slides/charts/chart90.xml" ContentType="application/vnd.openxmlformats-officedocument.drawingml.chart+xml"/>
  <Override PartName="/ppt/notesSlides/notesSlide91.xml" ContentType="application/vnd.openxmlformats-officedocument.presentationml.notesSlide+xml"/>
  <Override PartName="/ppt/slides/slide92.xml" ContentType="application/vnd.openxmlformats-officedocument.presentationml.slide+xml"/>
  <Override PartName="/ppt/slides/charts/chart91.xml" ContentType="application/vnd.openxmlformats-officedocument.drawingml.chart+xml"/>
  <Override PartName="/ppt/notesSlides/notesSlide92.xml" ContentType="application/vnd.openxmlformats-officedocument.presentationml.notesSlide+xml"/>
  <Override PartName="/ppt/slides/slide93.xml" ContentType="application/vnd.openxmlformats-officedocument.presentationml.slide+xml"/>
  <Override PartName="/ppt/slides/charts/chart92.xml" ContentType="application/vnd.openxmlformats-officedocument.drawingml.chart+xml"/>
  <Override PartName="/ppt/notesSlides/notesSlide93.xml" ContentType="application/vnd.openxmlformats-officedocument.presentationml.notesSlide+xml"/>
  <Override PartName="/ppt/slides/slide94.xml" ContentType="application/vnd.openxmlformats-officedocument.presentationml.slide+xml"/>
  <Override PartName="/ppt/slides/charts/chart93.xml" ContentType="application/vnd.openxmlformats-officedocument.drawingml.chart+xml"/>
  <Override PartName="/ppt/notesSlides/notesSlide94.xml" ContentType="application/vnd.openxmlformats-officedocument.presentationml.notesSlide+xml"/>
  <Override PartName="/ppt/slides/slide95.xml" ContentType="application/vnd.openxmlformats-officedocument.presentationml.slide+xml"/>
  <Override PartName="/ppt/slides/charts/chart94.xml" ContentType="application/vnd.openxmlformats-officedocument.drawingml.chart+xml"/>
  <Override PartName="/ppt/notesSlides/notesSlide95.xml" ContentType="application/vnd.openxmlformats-officedocument.presentationml.notesSlide+xml"/>
  <Override PartName="/ppt/slides/slide96.xml" ContentType="application/vnd.openxmlformats-officedocument.presentationml.slide+xml"/>
  <Override PartName="/ppt/slides/charts/chart95.xml" ContentType="application/vnd.openxmlformats-officedocument.drawingml.chart+xml"/>
  <Override PartName="/ppt/notesSlides/notesSlide96.xml" ContentType="application/vnd.openxmlformats-officedocument.presentationml.notesSlide+xml"/>
  <Override PartName="/ppt/slides/slide97.xml" ContentType="application/vnd.openxmlformats-officedocument.presentationml.slide+xml"/>
  <Override PartName="/ppt/slides/charts/chart96.xml" ContentType="application/vnd.openxmlformats-officedocument.drawingml.chart+xml"/>
  <Override PartName="/ppt/notesSlides/notesSlide97.xml" ContentType="application/vnd.openxmlformats-officedocument.presentationml.notesSlide+xml"/>
  <Override PartName="/ppt/slides/slide98.xml" ContentType="application/vnd.openxmlformats-officedocument.presentationml.slide+xml"/>
  <Override PartName="/ppt/slides/charts/chart97.xml" ContentType="application/vnd.openxmlformats-officedocument.drawingml.chart+xml"/>
  <Override PartName="/ppt/notesSlides/notesSlide98.xml" ContentType="application/vnd.openxmlformats-officedocument.presentationml.notesSlide+xml"/>
  <Override PartName="/ppt/slides/slide99.xml" ContentType="application/vnd.openxmlformats-officedocument.presentationml.slide+xml"/>
  <Override PartName="/ppt/slides/charts/chart98.xml" ContentType="application/vnd.openxmlformats-officedocument.drawingml.chart+xml"/>
  <Override PartName="/ppt/notesSlides/notesSlide99.xml" ContentType="application/vnd.openxmlformats-officedocument.presentationml.notesSlide+xml"/>
  <Override PartName="/ppt/slides/slide9a.xml" ContentType="application/vnd.openxmlformats-officedocument.presentationml.slide+xml"/>
  <Override PartName="/ppt/slides/charts/chart99.xml" ContentType="application/vnd.openxmlformats-officedocument.drawingml.chart+xml"/>
  <Override PartName="/ppt/notesSlides/notesSlide9a.xml" ContentType="application/vnd.openxmlformats-officedocument.presentationml.notesSlide+xml"/>
  <Override PartName="/ppt/slides/slide9b.xml" ContentType="application/vnd.openxmlformats-officedocument.presentationml.slide+xml"/>
  <Override PartName="/ppt/slides/charts/chart9a.xml" ContentType="application/vnd.openxmlformats-officedocument.drawingml.chart+xml"/>
  <Override PartName="/ppt/notesSlides/notesSlide9b.xml" ContentType="application/vnd.openxmlformats-officedocument.presentationml.notesSlide+xml"/>
  <Override PartName="/ppt/slides/slide9c.xml" ContentType="application/vnd.openxmlformats-officedocument.presentationml.slide+xml"/>
  <Override PartName="/ppt/slides/charts/chart9b.xml" ContentType="application/vnd.openxmlformats-officedocument.drawingml.chart+xml"/>
  <Override PartName="/ppt/notesSlides/notesSlide9c.xml" ContentType="application/vnd.openxmlformats-officedocument.presentationml.notesSlide+xml"/>
  <Override PartName="/ppt/slides/slide9d.xml" ContentType="application/vnd.openxmlformats-officedocument.presentationml.slide+xml"/>
  <Override PartName="/ppt/slides/charts/chart9c.xml" ContentType="application/vnd.openxmlformats-officedocument.drawingml.chart+xml"/>
  <Override PartName="/ppt/notesSlides/notesSlide9d.xml" ContentType="application/vnd.openxmlformats-officedocument.presentationml.notesSlide+xml"/>
  <Override PartName="/ppt/slides/slide9e.xml" ContentType="application/vnd.openxmlformats-officedocument.presentationml.slide+xml"/>
  <Override PartName="/ppt/slides/charts/chart9d.xml" ContentType="application/vnd.openxmlformats-officedocument.drawingml.chart+xml"/>
  <Override PartName="/ppt/notesSlides/notesSlide9e.xml" ContentType="application/vnd.openxmlformats-officedocument.presentationml.notesSlide+xml"/>
  <Override PartName="/ppt/slides/slide9f.xml" ContentType="application/vnd.openxmlformats-officedocument.presentationml.slide+xml"/>
  <Override PartName="/ppt/slides/charts/chart9e.xml" ContentType="application/vnd.openxmlformats-officedocument.drawingml.chart+xml"/>
  <Override PartName="/ppt/notesSlides/notesSlide9f.xml" ContentType="application/vnd.openxmlformats-officedocument.presentationml.notesSlide+xml"/>
  <Override PartName="/ppt/slides/slidea0.xml" ContentType="application/vnd.openxmlformats-officedocument.presentationml.slide+xml"/>
  <Override PartName="/ppt/slides/charts/chart9f.xml" ContentType="application/vnd.openxmlformats-officedocument.drawingml.chart+xml"/>
  <Override PartName="/ppt/notesSlides/notesSlidea0.xml" ContentType="application/vnd.openxmlformats-officedocument.presentationml.notesSlide+xml"/>
  <Override PartName="/ppt/slides/slidea1.xml" ContentType="application/vnd.openxmlformats-officedocument.presentationml.slide+xml"/>
  <Override PartName="/ppt/slides/charts/charta0.xml" ContentType="application/vnd.openxmlformats-officedocument.drawingml.chart+xml"/>
  <Override PartName="/ppt/notesSlides/notesSlidea1.xml" ContentType="application/vnd.openxmlformats-officedocument.presentationml.notesSlide+xml"/>
  <Override PartName="/ppt/slides/slidea2.xml" ContentType="application/vnd.openxmlformats-officedocument.presentationml.slide+xml"/>
  <Override PartName="/ppt/slides/charts/charta1.xml" ContentType="application/vnd.openxmlformats-officedocument.drawingml.chart+xml"/>
  <Override PartName="/ppt/notesSlides/notesSlidea2.xml" ContentType="application/vnd.openxmlformats-officedocument.presentationml.notesSlide+xml"/>
  <Override PartName="/ppt/slides/slidea3.xml" ContentType="application/vnd.openxmlformats-officedocument.presentationml.slide+xml"/>
  <Override PartName="/ppt/slides/charts/charta2.xml" ContentType="application/vnd.openxmlformats-officedocument.drawingml.chart+xml"/>
  <Override PartName="/ppt/notesSlides/notesSlidea3.xml" ContentType="application/vnd.openxmlformats-officedocument.presentationml.notesSlide+xml"/>
  <Override PartName="/ppt/slides/slidea4.xml" ContentType="application/vnd.openxmlformats-officedocument.presentationml.slide+xml"/>
  <Override PartName="/ppt/slides/charts/charta3.xml" ContentType="application/vnd.openxmlformats-officedocument.drawingml.chart+xml"/>
  <Override PartName="/ppt/notesSlides/notesSlidea4.xml" ContentType="application/vnd.openxmlformats-officedocument.presentationml.notesSlide+xml"/>
  <Override PartName="/ppt/slides/slidea5.xml" ContentType="application/vnd.openxmlformats-officedocument.presentationml.slide+xml"/>
  <Override PartName="/ppt/slides/charts/charta4.xml" ContentType="application/vnd.openxmlformats-officedocument.drawingml.chart+xml"/>
  <Override PartName="/ppt/notesSlides/notesSlidea5.xml" ContentType="application/vnd.openxmlformats-officedocument.presentationml.notesSlide+xml"/>
  <Override PartName="/ppt/slides/slidea6.xml" ContentType="application/vnd.openxmlformats-officedocument.presentationml.slide+xml"/>
  <Override PartName="/ppt/slides/charts/charta5.xml" ContentType="application/vnd.openxmlformats-officedocument.drawingml.chart+xml"/>
  <Override PartName="/ppt/notesSlides/notesSlidea6.xml" ContentType="application/vnd.openxmlformats-officedocument.presentationml.notesSlide+xml"/>
  <Override PartName="/ppt/slides/slidea7.xml" ContentType="application/vnd.openxmlformats-officedocument.presentationml.slide+xml"/>
  <Override PartName="/ppt/slides/charts/charta6.xml" ContentType="application/vnd.openxmlformats-officedocument.drawingml.chart+xml"/>
  <Override PartName="/ppt/notesSlides/notesSlidea7.xml" ContentType="application/vnd.openxmlformats-officedocument.presentationml.notesSlide+xml"/>
  <Override PartName="/ppt/slides/slidea8.xml" ContentType="application/vnd.openxmlformats-officedocument.presentationml.slide+xml"/>
  <Override PartName="/ppt/slides/charts/charta7.xml" ContentType="application/vnd.openxmlformats-officedocument.drawingml.chart+xml"/>
  <Override PartName="/ppt/notesSlides/notesSlidea8.xml" ContentType="application/vnd.openxmlformats-officedocument.presentationml.notesSlide+xml"/>
  <Override PartName="/ppt/slides/slidea9.xml" ContentType="application/vnd.openxmlformats-officedocument.presentationml.slide+xml"/>
  <Override PartName="/ppt/slides/charts/charta8.xml" ContentType="application/vnd.openxmlformats-officedocument.drawingml.chart+xml"/>
  <Override PartName="/ppt/notesSlides/notesSlidea9.xml" ContentType="application/vnd.openxmlformats-officedocument.presentationml.notesSlide+xml"/>
  <Override PartName="/ppt/slides/slideaa.xml" ContentType="application/vnd.openxmlformats-officedocument.presentationml.slide+xml"/>
  <Override PartName="/ppt/slides/charts/charta9.xml" ContentType="application/vnd.openxmlformats-officedocument.drawingml.chart+xml"/>
  <Override PartName="/ppt/notesSlides/notesSlideaa.xml" ContentType="application/vnd.openxmlformats-officedocument.presentationml.notesSlide+xml"/>
  <Override PartName="/ppt/slides/slideab.xml" ContentType="application/vnd.openxmlformats-officedocument.presentationml.slide+xml"/>
  <Override PartName="/ppt/slides/charts/chartaa.xml" ContentType="application/vnd.openxmlformats-officedocument.drawingml.chart+xml"/>
  <Override PartName="/ppt/notesSlides/notesSlideab.xml" ContentType="application/vnd.openxmlformats-officedocument.presentationml.notesSlide+xml"/>
  <Override PartName="/ppt/slides/slideac.xml" ContentType="application/vnd.openxmlformats-officedocument.presentationml.slide+xml"/>
  <Override PartName="/ppt/slides/charts/chartab.xml" ContentType="application/vnd.openxmlformats-officedocument.drawingml.chart+xml"/>
  <Override PartName="/ppt/notesSlides/notesSlideac.xml" ContentType="application/vnd.openxmlformats-officedocument.presentationml.notesSlide+xml"/>
  <Override PartName="/ppt/slides/slidead.xml" ContentType="application/vnd.openxmlformats-officedocument.presentationml.slide+xml"/>
  <Override PartName="/ppt/slides/charts/chartac.xml" ContentType="application/vnd.openxmlformats-officedocument.drawingml.chart+xml"/>
  <Override PartName="/ppt/notesSlides/notesSlidead.xml" ContentType="application/vnd.openxmlformats-officedocument.presentationml.notesSlide+xml"/>
  <Override PartName="/ppt/slides/slideae.xml" ContentType="application/vnd.openxmlformats-officedocument.presentationml.slide+xml"/>
  <Override PartName="/ppt/slides/charts/chartad.xml" ContentType="application/vnd.openxmlformats-officedocument.drawingml.chart+xml"/>
  <Override PartName="/ppt/notesSlides/notesSlideae.xml" ContentType="application/vnd.openxmlformats-officedocument.presentationml.notesSlide+xml"/>
  <Override PartName="/ppt/slides/slideaf.xml" ContentType="application/vnd.openxmlformats-officedocument.presentationml.slide+xml"/>
  <Override PartName="/ppt/slides/charts/chartae.xml" ContentType="application/vnd.openxmlformats-officedocument.drawingml.chart+xml"/>
  <Override PartName="/ppt/notesSlides/notesSlideaf.xml" ContentType="application/vnd.openxmlformats-officedocument.presentationml.notesSlide+xml"/>
  <Override PartName="/ppt/slides/slideb0.xml" ContentType="application/vnd.openxmlformats-officedocument.presentationml.slide+xml"/>
  <Override PartName="/ppt/slides/charts/chartaf.xml" ContentType="application/vnd.openxmlformats-officedocument.drawingml.chart+xml"/>
  <Override PartName="/ppt/notesSlides/notesSlideb0.xml" ContentType="application/vnd.openxmlformats-officedocument.presentationml.notesSlide+xml"/>
  <Override PartName="/ppt/slides/slideb1.xml" ContentType="application/vnd.openxmlformats-officedocument.presentationml.slide+xml"/>
  <Override PartName="/ppt/slides/charts/chartb0.xml" ContentType="application/vnd.openxmlformats-officedocument.drawingml.chart+xml"/>
  <Override PartName="/ppt/notesSlides/notesSlideb1.xml" ContentType="application/vnd.openxmlformats-officedocument.presentationml.notesSlide+xml"/>
  <Override PartName="/ppt/slides/slideb2.xml" ContentType="application/vnd.openxmlformats-officedocument.presentationml.slide+xml"/>
  <Override PartName="/ppt/slides/charts/chartb1.xml" ContentType="application/vnd.openxmlformats-officedocument.drawingml.chart+xml"/>
  <Override PartName="/ppt/notesSlides/notesSlideb2.xml" ContentType="application/vnd.openxmlformats-officedocument.presentationml.notesSlide+xml"/>
  <Override PartName="/ppt/slides/slideb3.xml" ContentType="application/vnd.openxmlformats-officedocument.presentationml.slide+xml"/>
  <Override PartName="/ppt/slides/charts/chartb2.xml" ContentType="application/vnd.openxmlformats-officedocument.drawingml.chart+xml"/>
  <Override PartName="/ppt/notesSlides/notesSlideb3.xml" ContentType="application/vnd.openxmlformats-officedocument.presentationml.notesSlide+xml"/>
  <Override PartName="/ppt/slides/slideb4.xml" ContentType="application/vnd.openxmlformats-officedocument.presentationml.slide+xml"/>
  <Override PartName="/ppt/slides/charts/chartb3.xml" ContentType="application/vnd.openxmlformats-officedocument.drawingml.chart+xml"/>
  <Override PartName="/ppt/notesSlides/notesSlideb4.xml" ContentType="application/vnd.openxmlformats-officedocument.presentationml.notesSlide+xml"/>
  <Override PartName="/ppt/slides/slideb5.xml" ContentType="application/vnd.openxmlformats-officedocument.presentationml.slide+xml"/>
  <Override PartName="/ppt/slides/charts/chartb4.xml" ContentType="application/vnd.openxmlformats-officedocument.drawingml.chart+xml"/>
  <Override PartName="/ppt/notesSlides/notesSlideb5.xml" ContentType="application/vnd.openxmlformats-officedocument.presentationml.notesSlide+xml"/>
  <Override PartName="/ppt/slides/slideb6.xml" ContentType="application/vnd.openxmlformats-officedocument.presentationml.slide+xml"/>
  <Override PartName="/ppt/slides/charts/chartb5.xml" ContentType="application/vnd.openxmlformats-officedocument.drawingml.chart+xml"/>
  <Override PartName="/ppt/notesSlides/notesSlideb6.xml" ContentType="application/vnd.openxmlformats-officedocument.presentationml.notesSlide+xml"/>
  <Override PartName="/ppt/slides/slideb7.xml" ContentType="application/vnd.openxmlformats-officedocument.presentationml.slide+xml"/>
  <Override PartName="/ppt/slides/charts/chartb6.xml" ContentType="application/vnd.openxmlformats-officedocument.drawingml.chart+xml"/>
  <Override PartName="/ppt/notesSlides/notesSlideb7.xml" ContentType="application/vnd.openxmlformats-officedocument.presentationml.notesSlide+xml"/>
  <Override PartName="/ppt/slides/slideb8.xml" ContentType="application/vnd.openxmlformats-officedocument.presentationml.slide+xml"/>
  <Override PartName="/ppt/slides/charts/chartb7.xml" ContentType="application/vnd.openxmlformats-officedocument.drawingml.chart+xml"/>
  <Override PartName="/ppt/notesSlides/notesSlideb8.xml" ContentType="application/vnd.openxmlformats-officedocument.presentationml.notesSlide+xml"/>
  <Override PartName="/ppt/slides/slideb9.xml" ContentType="application/vnd.openxmlformats-officedocument.presentationml.slide+xml"/>
  <Override PartName="/ppt/slides/charts/chartb8.xml" ContentType="application/vnd.openxmlformats-officedocument.drawingml.chart+xml"/>
  <Override PartName="/ppt/notesSlides/notesSlideb9.xml" ContentType="application/vnd.openxmlformats-officedocument.presentationml.notesSlide+xml"/>
  <Override PartName="/ppt/slides/slideba.xml" ContentType="application/vnd.openxmlformats-officedocument.presentationml.slide+xml"/>
  <Override PartName="/ppt/slides/charts/chartb9.xml" ContentType="application/vnd.openxmlformats-officedocument.drawingml.chart+xml"/>
  <Override PartName="/ppt/notesSlides/notesSlideba.xml" ContentType="application/vnd.openxmlformats-officedocument.presentationml.notesSlide+xml"/>
  <Override PartName="/ppt/slides/slidebb.xml" ContentType="application/vnd.openxmlformats-officedocument.presentationml.slide+xml"/>
  <Override PartName="/ppt/slides/charts/chartba.xml" ContentType="application/vnd.openxmlformats-officedocument.drawingml.chart+xml"/>
  <Override PartName="/ppt/notesSlides/notesSlidebb.xml" ContentType="application/vnd.openxmlformats-officedocument.presentationml.notesSlide+xml"/>
  <Override PartName="/ppt/slides/slidebc.xml" ContentType="application/vnd.openxmlformats-officedocument.presentationml.slide+xml"/>
  <Override PartName="/ppt/slides/charts/chartbb.xml" ContentType="application/vnd.openxmlformats-officedocument.drawingml.chart+xml"/>
  <Override PartName="/ppt/notesSlides/notesSlidebc.xml" ContentType="application/vnd.openxmlformats-officedocument.presentationml.notesSlide+xml"/>
  <Override PartName="/ppt/slides/slidebd.xml" ContentType="application/vnd.openxmlformats-officedocument.presentationml.slide+xml"/>
  <Override PartName="/ppt/slides/charts/chartbc.xml" ContentType="application/vnd.openxmlformats-officedocument.drawingml.chart+xml"/>
  <Override PartName="/ppt/notesSlides/notesSlidebd.xml" ContentType="application/vnd.openxmlformats-officedocument.presentationml.notesSlide+xml"/>
  <Override PartName="/ppt/slides/slidebe.xml" ContentType="application/vnd.openxmlformats-officedocument.presentationml.slide+xml"/>
  <Override PartName="/ppt/slides/charts/chartbd.xml" ContentType="application/vnd.openxmlformats-officedocument.drawingml.chart+xml"/>
  <Override PartName="/ppt/notesSlides/notesSlidebe.xml" ContentType="application/vnd.openxmlformats-officedocument.presentationml.notesSlide+xml"/>
  <Override PartName="/ppt/slides/slidebf.xml" ContentType="application/vnd.openxmlformats-officedocument.presentationml.slide+xml"/>
  <Override PartName="/ppt/slides/charts/chartbe.xml" ContentType="application/vnd.openxmlformats-officedocument.drawingml.chart+xml"/>
  <Override PartName="/ppt/notesSlides/notesSlidebf.xml" ContentType="application/vnd.openxmlformats-officedocument.presentationml.notesSlide+xml"/>
  <Override PartName="/ppt/slides/slidec0.xml" ContentType="application/vnd.openxmlformats-officedocument.presentationml.slide+xml"/>
  <Override PartName="/ppt/slides/charts/chartbf.xml" ContentType="application/vnd.openxmlformats-officedocument.drawingml.chart+xml"/>
  <Override PartName="/ppt/notesSlides/notesSlidec0.xml" ContentType="application/vnd.openxmlformats-officedocument.presentationml.notesSlide+xml"/>
  <Override PartName="/ppt/slides/slidec1.xml" ContentType="application/vnd.openxmlformats-officedocument.presentationml.slide+xml"/>
  <Override PartName="/ppt/slides/charts/chartc0.xml" ContentType="application/vnd.openxmlformats-officedocument.drawingml.chart+xml"/>
  <Override PartName="/ppt/notesSlides/notesSlidec1.xml" ContentType="application/vnd.openxmlformats-officedocument.presentationml.notesSlide+xml"/>
  <Override PartName="/ppt/slides/slidec2.xml" ContentType="application/vnd.openxmlformats-officedocument.presentationml.slide+xml"/>
  <Override PartName="/ppt/slides/charts/chartc1.xml" ContentType="application/vnd.openxmlformats-officedocument.drawingml.chart+xml"/>
  <Override PartName="/ppt/notesSlides/notesSlidec2.xml" ContentType="application/vnd.openxmlformats-officedocument.presentationml.notesSlide+xml"/>
  <Override PartName="/ppt/slides/slidec3.xml" ContentType="application/vnd.openxmlformats-officedocument.presentationml.slide+xml"/>
  <Override PartName="/ppt/slides/charts/chartc2.xml" ContentType="application/vnd.openxmlformats-officedocument.drawingml.chart+xml"/>
  <Override PartName="/ppt/notesSlides/notesSlidec3.xml" ContentType="application/vnd.openxmlformats-officedocument.presentationml.notesSlide+xml"/>
  <Override PartName="/ppt/slides/slidec4.xml" ContentType="application/vnd.openxmlformats-officedocument.presentationml.slide+xml"/>
  <Override PartName="/ppt/slides/charts/chartc3.xml" ContentType="application/vnd.openxmlformats-officedocument.drawingml.chart+xml"/>
  <Override PartName="/ppt/notesSlides/notesSlidec4.xml" ContentType="application/vnd.openxmlformats-officedocument.presentationml.notesSlide+xml"/>
  <Override PartName="/ppt/slides/slidec5.xml" ContentType="application/vnd.openxmlformats-officedocument.presentationml.slide+xml"/>
  <Override PartName="/ppt/slides/charts/chartc4.xml" ContentType="application/vnd.openxmlformats-officedocument.drawingml.chart+xml"/>
  <Override PartName="/ppt/notesSlides/notesSlidec5.xml" ContentType="application/vnd.openxmlformats-officedocument.presentationml.notesSlide+xml"/>
  <Override PartName="/ppt/slides/slidec6.xml" ContentType="application/vnd.openxmlformats-officedocument.presentationml.slide+xml"/>
  <Override PartName="/ppt/slides/charts/chartc5.xml" ContentType="application/vnd.openxmlformats-officedocument.drawingml.chart+xml"/>
  <Override PartName="/ppt/notesSlides/notesSlidec6.xml" ContentType="application/vnd.openxmlformats-officedocument.presentationml.notesSlide+xml"/>
  <Override PartName="/ppt/slides/slidec7.xml" ContentType="application/vnd.openxmlformats-officedocument.presentationml.slide+xml"/>
  <Override PartName="/ppt/slides/charts/chartc6.xml" ContentType="application/vnd.openxmlformats-officedocument.drawingml.chart+xml"/>
  <Override PartName="/ppt/notesSlides/notesSlidec7.xml" ContentType="application/vnd.openxmlformats-officedocument.presentationml.notesSlide+xml"/>
  <Override PartName="/ppt/slides/slidec8.xml" ContentType="application/vnd.openxmlformats-officedocument.presentationml.slide+xml"/>
  <Override PartName="/ppt/slides/charts/chartc7.xml" ContentType="application/vnd.openxmlformats-officedocument.drawingml.chart+xml"/>
  <Override PartName="/ppt/notesSlides/notesSlidec8.xml" ContentType="application/vnd.openxmlformats-officedocument.presentationml.notesSlide+xml"/>
  <Override PartName="/ppt/slides/slidec9.xml" ContentType="application/vnd.openxmlformats-officedocument.presentationml.slide+xml"/>
  <Override PartName="/ppt/slides/charts/chartc8.xml" ContentType="application/vnd.openxmlformats-officedocument.drawingml.chart+xml"/>
  <Override PartName="/ppt/notesSlides/notesSlidec9.xml" ContentType="application/vnd.openxmlformats-officedocument.presentationml.notesSlide+xml"/>
  <Override PartName="/ppt/slides/slideca.xml" ContentType="application/vnd.openxmlformats-officedocument.presentationml.slide+xml"/>
  <Override PartName="/ppt/slides/charts/chartc9.xml" ContentType="application/vnd.openxmlformats-officedocument.drawingml.chart+xml"/>
  <Override PartName="/ppt/notesSlides/notesSlideca.xml" ContentType="application/vnd.openxmlformats-officedocument.presentationml.notesSlide+xml"/>
  <Override PartName="/ppt/slides/slidecb.xml" ContentType="application/vnd.openxmlformats-officedocument.presentationml.slide+xml"/>
  <Override PartName="/ppt/slides/charts/chartca.xml" ContentType="application/vnd.openxmlformats-officedocument.drawingml.chart+xml"/>
  <Override PartName="/ppt/notesSlides/notesSlidecb.xml" ContentType="application/vnd.openxmlformats-officedocument.presentationml.notesSlide+xml"/>
  <Override PartName="/ppt/slides/slidecc.xml" ContentType="application/vnd.openxmlformats-officedocument.presentationml.slide+xml"/>
  <Override PartName="/ppt/slides/charts/chartcb.xml" ContentType="application/vnd.openxmlformats-officedocument.drawingml.chart+xml"/>
  <Override PartName="/ppt/notesSlides/notesSlidecc.xml" ContentType="application/vnd.openxmlformats-officedocument.presentationml.notesSlide+xml"/>
  <Override PartName="/ppt/slides/slidecd.xml" ContentType="application/vnd.openxmlformats-officedocument.presentationml.slide+xml"/>
  <Override PartName="/ppt/slides/charts/chartcc.xml" ContentType="application/vnd.openxmlformats-officedocument.drawingml.chart+xml"/>
  <Override PartName="/ppt/notesSlides/notesSlidecd.xml" ContentType="application/vnd.openxmlformats-officedocument.presentationml.notesSlide+xml"/>
  <Override PartName="/ppt/slides/slidece.xml" ContentType="application/vnd.openxmlformats-officedocument.presentationml.slide+xml"/>
  <Override PartName="/ppt/slides/charts/chartcd.xml" ContentType="application/vnd.openxmlformats-officedocument.drawingml.chart+xml"/>
  <Override PartName="/ppt/notesSlides/notesSlidece.xml" ContentType="application/vnd.openxmlformats-officedocument.presentationml.notesSlide+xml"/>
  <Override PartName="/ppt/slides/slidecf.xml" ContentType="application/vnd.openxmlformats-officedocument.presentationml.slide+xml"/>
  <Override PartName="/ppt/slides/charts/chartce.xml" ContentType="application/vnd.openxmlformats-officedocument.drawingml.chart+xml"/>
  <Override PartName="/ppt/notesSlides/notesSlidecf.xml" ContentType="application/vnd.openxmlformats-officedocument.presentationml.notesSlide+xml"/>
  <Override PartName="/ppt/slides/slided0.xml" ContentType="application/vnd.openxmlformats-officedocument.presentationml.slide+xml"/>
  <Override PartName="/ppt/slides/charts/chartcf.xml" ContentType="application/vnd.openxmlformats-officedocument.drawingml.chart+xml"/>
  <Override PartName="/ppt/notesSlides/notesSlided0.xml" ContentType="application/vnd.openxmlformats-officedocument.presentationml.notesSlide+xml"/>
  <Override PartName="/ppt/slides/slided1.xml" ContentType="application/vnd.openxmlformats-officedocument.presentationml.slide+xml"/>
  <Override PartName="/ppt/slides/charts/chartd0.xml" ContentType="application/vnd.openxmlformats-officedocument.drawingml.chart+xml"/>
  <Override PartName="/ppt/notesSlides/notesSlided1.xml" ContentType="application/vnd.openxmlformats-officedocument.presentationml.notesSlide+xml"/>
  <Override PartName="/ppt/slides/slided2.xml" ContentType="application/vnd.openxmlformats-officedocument.presentationml.slide+xml"/>
  <Override PartName="/ppt/slides/charts/chartd1.xml" ContentType="application/vnd.openxmlformats-officedocument.drawingml.chart+xml"/>
  <Override PartName="/ppt/notesSlides/notesSlided2.xml" ContentType="application/vnd.openxmlformats-officedocument.presentationml.notesSlide+xml"/>
  <Override PartName="/ppt/slides/slided3.xml" ContentType="application/vnd.openxmlformats-officedocument.presentationml.slide+xml"/>
  <Override PartName="/ppt/slides/charts/chartd2.xml" ContentType="application/vnd.openxmlformats-officedocument.drawingml.chart+xml"/>
  <Override PartName="/ppt/notesSlides/notesSlided3.xml" ContentType="application/vnd.openxmlformats-officedocument.presentationml.notesSlide+xml"/>
  <Override PartName="/ppt/slides/slided4.xml" ContentType="application/vnd.openxmlformats-officedocument.presentationml.slide+xml"/>
  <Override PartName="/ppt/slides/charts/chartd3.xml" ContentType="application/vnd.openxmlformats-officedocument.drawingml.chart+xml"/>
  <Override PartName="/ppt/notesSlides/notesSlided4.xml" ContentType="application/vnd.openxmlformats-officedocument.presentationml.notesSlide+xml"/>
  <Override PartName="/ppt/slides/slided5.xml" ContentType="application/vnd.openxmlformats-officedocument.presentationml.slide+xml"/>
  <Override PartName="/ppt/slides/charts/chartd4.xml" ContentType="application/vnd.openxmlformats-officedocument.drawingml.chart+xml"/>
  <Override PartName="/ppt/notesSlides/notesSlided5.xml" ContentType="application/vnd.openxmlformats-officedocument.presentationml.notesSlide+xml"/>
  <Override PartName="/ppt/slides/slided6.xml" ContentType="application/vnd.openxmlformats-officedocument.presentationml.slide+xml"/>
  <Override PartName="/ppt/slides/charts/chartd5.xml" ContentType="application/vnd.openxmlformats-officedocument.drawingml.chart+xml"/>
  <Override PartName="/ppt/notesSlides/notesSlided6.xml" ContentType="application/vnd.openxmlformats-officedocument.presentationml.notesSlide+xml"/>
  <Override PartName="/ppt/slides/slided7.xml" ContentType="application/vnd.openxmlformats-officedocument.presentationml.slide+xml"/>
  <Override PartName="/ppt/slides/charts/chartd6.xml" ContentType="application/vnd.openxmlformats-officedocument.drawingml.chart+xml"/>
  <Override PartName="/ppt/notesSlides/notesSlided7.xml" ContentType="application/vnd.openxmlformats-officedocument.presentationml.notesSlide+xml"/>
  <Override PartName="/ppt/slides/slided8.xml" ContentType="application/vnd.openxmlformats-officedocument.presentationml.slide+xml"/>
  <Override PartName="/ppt/slides/charts/chartd7.xml" ContentType="application/vnd.openxmlformats-officedocument.drawingml.chart+xml"/>
  <Override PartName="/ppt/notesSlides/notesSlided8.xml" ContentType="application/vnd.openxmlformats-officedocument.presentationml.notesSlide+xml"/>
  <Override PartName="/ppt/slides/slided9.xml" ContentType="application/vnd.openxmlformats-officedocument.presentationml.slide+xml"/>
  <Override PartName="/ppt/slides/charts/chartd8.xml" ContentType="application/vnd.openxmlformats-officedocument.drawingml.chart+xml"/>
  <Override PartName="/ppt/notesSlides/notesSlided9.xml" ContentType="application/vnd.openxmlformats-officedocument.presentationml.notesSlide+xml"/>
  <Override PartName="/ppt/slides/slideda.xml" ContentType="application/vnd.openxmlformats-officedocument.presentationml.slide+xml"/>
  <Override PartName="/ppt/slides/charts/chartd9.xml" ContentType="application/vnd.openxmlformats-officedocument.drawingml.chart+xml"/>
  <Override PartName="/ppt/notesSlides/notesSlideda.xml" ContentType="application/vnd.openxmlformats-officedocument.presentationml.notesSlide+xml"/>
  <Override PartName="/ppt/slides/slidedb.xml" ContentType="application/vnd.openxmlformats-officedocument.presentationml.slide+xml"/>
  <Override PartName="/ppt/slides/charts/chartda.xml" ContentType="application/vnd.openxmlformats-officedocument.drawingml.chart+xml"/>
  <Override PartName="/ppt/notesSlides/notesSlidedb.xml" ContentType="application/vnd.openxmlformats-officedocument.presentationml.notesSlide+xml"/>
  <Override PartName="/ppt/slides/slidedc.xml" ContentType="application/vnd.openxmlformats-officedocument.presentationml.slide+xml"/>
  <Override PartName="/ppt/slides/charts/chartdb.xml" ContentType="application/vnd.openxmlformats-officedocument.drawingml.chart+xml"/>
  <Override PartName="/ppt/notesSlides/notesSlidedc.xml" ContentType="application/vnd.openxmlformats-officedocument.presentationml.notesSlide+xml"/>
  <Override PartName="/ppt/slides/slidedd.xml" ContentType="application/vnd.openxmlformats-officedocument.presentationml.slide+xml"/>
  <Override PartName="/ppt/slides/charts/chartdc.xml" ContentType="application/vnd.openxmlformats-officedocument.drawingml.chart+xml"/>
  <Override PartName="/ppt/notesSlides/notesSlidedd.xml" ContentType="application/vnd.openxmlformats-officedocument.presentationml.notesSlide+xml"/>
  <Override PartName="/ppt/slides/slidede.xml" ContentType="application/vnd.openxmlformats-officedocument.presentationml.slide+xml"/>
  <Override PartName="/ppt/slides/charts/chartdd.xml" ContentType="application/vnd.openxmlformats-officedocument.drawingml.chart+xml"/>
  <Override PartName="/ppt/notesSlides/notesSlidede.xml" ContentType="application/vnd.openxmlformats-officedocument.presentationml.notesSlide+xml"/>
  <Override PartName="/ppt/slides/slidedf.xml" ContentType="application/vnd.openxmlformats-officedocument.presentationml.slide+xml"/>
  <Override PartName="/ppt/slides/charts/chartde.xml" ContentType="application/vnd.openxmlformats-officedocument.drawingml.chart+xml"/>
  <Override PartName="/ppt/notesSlides/notesSlidedf.xml" ContentType="application/vnd.openxmlformats-officedocument.presentationml.notesSlide+xml"/>
  <Override PartName="/ppt/slides/slidee0.xml" ContentType="application/vnd.openxmlformats-officedocument.presentationml.slide+xml"/>
  <Override PartName="/ppt/slides/charts/chartdf.xml" ContentType="application/vnd.openxmlformats-officedocument.drawingml.chart+xml"/>
  <Override PartName="/ppt/notesSlides/notesSlidee0.xml" ContentType="application/vnd.openxmlformats-officedocument.presentationml.notesSlide+xml"/>
  <Override PartName="/ppt/slides/slidee1.xml" ContentType="application/vnd.openxmlformats-officedocument.presentationml.slide+xml"/>
  <Override PartName="/ppt/slides/charts/charte0.xml" ContentType="application/vnd.openxmlformats-officedocument.drawingml.chart+xml"/>
  <Override PartName="/ppt/notesSlides/notesSlidee1.xml" ContentType="application/vnd.openxmlformats-officedocument.presentationml.notesSlide+xml"/>
  <Override PartName="/ppt/slides/slidee2.xml" ContentType="application/vnd.openxmlformats-officedocument.presentationml.slide+xml"/>
  <Override PartName="/ppt/slides/charts/charte1.xml" ContentType="application/vnd.openxmlformats-officedocument.drawingml.chart+xml"/>
  <Override PartName="/ppt/notesSlides/notesSlidee2.xml" ContentType="application/vnd.openxmlformats-officedocument.presentationml.notesSlide+xml"/>
  <Override PartName="/ppt/slides/slidee3.xml" ContentType="application/vnd.openxmlformats-officedocument.presentationml.slide+xml"/>
  <Override PartName="/ppt/slides/charts/charte2.xml" ContentType="application/vnd.openxmlformats-officedocument.drawingml.chart+xml"/>
  <Override PartName="/ppt/notesSlides/notesSlidee3.xml" ContentType="application/vnd.openxmlformats-officedocument.presentationml.notesSlide+xml"/>
  <Override PartName="/ppt/slides/slidee4.xml" ContentType="application/vnd.openxmlformats-officedocument.presentationml.slide+xml"/>
  <Override PartName="/ppt/slides/charts/charte3.xml" ContentType="application/vnd.openxmlformats-officedocument.drawingml.chart+xml"/>
  <Override PartName="/ppt/notesSlides/notesSlidee4.xml" ContentType="application/vnd.openxmlformats-officedocument.presentationml.notesSlide+xml"/>
  <Override PartName="/ppt/slides/slidee5.xml" ContentType="application/vnd.openxmlformats-officedocument.presentationml.slide+xml"/>
  <Override PartName="/ppt/slides/charts/charte4.xml" ContentType="application/vnd.openxmlformats-officedocument.drawingml.chart+xml"/>
  <Override PartName="/ppt/notesSlides/notesSlidee5.xml" ContentType="application/vnd.openxmlformats-officedocument.presentationml.notesSlide+xml"/>
  <Override PartName="/ppt/slides/slidee6.xml" ContentType="application/vnd.openxmlformats-officedocument.presentationml.slide+xml"/>
  <Override PartName="/ppt/slides/charts/charte5.xml" ContentType="application/vnd.openxmlformats-officedocument.drawingml.chart+xml"/>
  <Override PartName="/ppt/notesSlides/notesSlidee6.xml" ContentType="application/vnd.openxmlformats-officedocument.presentationml.notesSlide+xml"/>
  <Override PartName="/ppt/slides/slidee7.xml" ContentType="application/vnd.openxmlformats-officedocument.presentationml.slide+xml"/>
  <Override PartName="/ppt/slides/charts/charte6.xml" ContentType="application/vnd.openxmlformats-officedocument.drawingml.chart+xml"/>
  <Override PartName="/ppt/notesSlides/notesSlidee7.xml" ContentType="application/vnd.openxmlformats-officedocument.presentationml.notesSlide+xml"/>
  <Override PartName="/ppt/slides/slidee8.xml" ContentType="application/vnd.openxmlformats-officedocument.presentationml.slide+xml"/>
  <Override PartName="/ppt/slides/charts/charte7.xml" ContentType="application/vnd.openxmlformats-officedocument.drawingml.chart+xml"/>
  <Override PartName="/ppt/notesSlides/notesSlidee8.xml" ContentType="application/vnd.openxmlformats-officedocument.presentationml.notesSlide+xml"/>
  <Override PartName="/ppt/slides/slidee9.xml" ContentType="application/vnd.openxmlformats-officedocument.presentationml.slide+xml"/>
  <Override PartName="/ppt/slides/charts/charte8.xml" ContentType="application/vnd.openxmlformats-officedocument.drawingml.chart+xml"/>
  <Override PartName="/ppt/notesSlides/notesSlidee9.xml" ContentType="application/vnd.openxmlformats-officedocument.presentationml.notesSlide+xml"/>
  <Override PartName="/ppt/slides/slideea.xml" ContentType="application/vnd.openxmlformats-officedocument.presentationml.slide+xml"/>
  <Override PartName="/ppt/slides/charts/charte9.xml" ContentType="application/vnd.openxmlformats-officedocument.drawingml.chart+xml"/>
  <Override PartName="/ppt/notesSlides/notesSlideea.xml" ContentType="application/vnd.openxmlformats-officedocument.presentationml.notesSlide+xml"/>
  <Override PartName="/ppt/slides/slideeb.xml" ContentType="application/vnd.openxmlformats-officedocument.presentationml.slide+xml"/>
  <Override PartName="/ppt/slides/charts/chartea.xml" ContentType="application/vnd.openxmlformats-officedocument.drawingml.chart+xml"/>
  <Override PartName="/ppt/notesSlides/notesSlideeb.xml" ContentType="application/vnd.openxmlformats-officedocument.presentationml.notesSlide+xml"/>
  <Override PartName="/ppt/slides/slideec.xml" ContentType="application/vnd.openxmlformats-officedocument.presentationml.slide+xml"/>
  <Override PartName="/ppt/slides/charts/charteb.xml" ContentType="application/vnd.openxmlformats-officedocument.drawingml.chart+xml"/>
  <Override PartName="/ppt/notesSlides/notesSlideec.xml" ContentType="application/vnd.openxmlformats-officedocument.presentationml.notesSlide+xml"/>
  <Override PartName="/ppt/slides/slideed.xml" ContentType="application/vnd.openxmlformats-officedocument.presentationml.slide+xml"/>
  <Override PartName="/ppt/slides/charts/chartec.xml" ContentType="application/vnd.openxmlformats-officedocument.drawingml.chart+xml"/>
  <Override PartName="/ppt/notesSlides/notesSlideed.xml" ContentType="application/vnd.openxmlformats-officedocument.presentationml.notesSlide+xml"/>
  <Override PartName="/ppt/slides/slideee.xml" ContentType="application/vnd.openxmlformats-officedocument.presentationml.slide+xml"/>
  <Override PartName="/ppt/slides/charts/charted.xml" ContentType="application/vnd.openxmlformats-officedocument.drawingml.chart+xml"/>
  <Override PartName="/ppt/notesSlides/notesSlideee.xml" ContentType="application/vnd.openxmlformats-officedocument.presentationml.notesSlide+xml"/>
  <Override PartName="/ppt/slides/slideef.xml" ContentType="application/vnd.openxmlformats-officedocument.presentationml.slide+xml"/>
  <Override PartName="/ppt/slides/charts/chartee.xml" ContentType="application/vnd.openxmlformats-officedocument.drawingml.chart+xml"/>
  <Override PartName="/ppt/notesSlides/notesSlideef.xml" ContentType="application/vnd.openxmlformats-officedocument.presentationml.notesSlide+xml"/>
  <Override PartName="/ppt/slides/slidef0.xml" ContentType="application/vnd.openxmlformats-officedocument.presentationml.slide+xml"/>
  <Override PartName="/ppt/slides/charts/chartef.xml" ContentType="application/vnd.openxmlformats-officedocument.drawingml.chart+xml"/>
  <Override PartName="/ppt/notesSlides/notesSlidef0.xml" ContentType="application/vnd.openxmlformats-officedocument.presentationml.notesSlide+xml"/>
  <Override PartName="/ppt/slides/slidef1.xml" ContentType="application/vnd.openxmlformats-officedocument.presentationml.slide+xml"/>
  <Override PartName="/ppt/slides/charts/chartf0.xml" ContentType="application/vnd.openxmlformats-officedocument.drawingml.chart+xml"/>
  <Override PartName="/ppt/notesSlides/notesSlidef1.xml" ContentType="application/vnd.openxmlformats-officedocument.presentationml.notesSlide+xml"/>
  <Override PartName="/ppt/slides/slidef2.xml" ContentType="application/vnd.openxmlformats-officedocument.presentationml.slide+xml"/>
  <Override PartName="/ppt/slides/charts/chartf1.xml" ContentType="application/vnd.openxmlformats-officedocument.drawingml.chart+xml"/>
  <Override PartName="/ppt/notesSlides/notesSlidef2.xml" ContentType="application/vnd.openxmlformats-officedocument.presentationml.notesSlide+xml"/>
  <Override PartName="/ppt/slides/slidef3.xml" ContentType="application/vnd.openxmlformats-officedocument.presentationml.slide+xml"/>
  <Override PartName="/ppt/slides/charts/chartf2.xml" ContentType="application/vnd.openxmlformats-officedocument.drawingml.chart+xml"/>
  <Override PartName="/ppt/notesSlides/notesSlidef3.xml" ContentType="application/vnd.openxmlformats-officedocument.presentationml.notesSlide+xml"/>
  <Override PartName="/ppt/slides/slidef4.xml" ContentType="application/vnd.openxmlformats-officedocument.presentationml.slide+xml"/>
  <Override PartName="/ppt/slides/charts/chartf3.xml" ContentType="application/vnd.openxmlformats-officedocument.drawingml.chart+xml"/>
  <Override PartName="/ppt/notesSlides/notesSlidef4.xml" ContentType="application/vnd.openxmlformats-officedocument.presentationml.notesSlide+xml"/>
  <Override PartName="/ppt/slides/slidef5.xml" ContentType="application/vnd.openxmlformats-officedocument.presentationml.slide+xml"/>
  <Override PartName="/ppt/slides/charts/chartf4.xml" ContentType="application/vnd.openxmlformats-officedocument.drawingml.chart+xml"/>
  <Override PartName="/ppt/notesSlides/notesSlidef5.xml" ContentType="application/vnd.openxmlformats-officedocument.presentationml.notesSlide+xml"/>
  <Override PartName="/ppt/slides/slidef6.xml" ContentType="application/vnd.openxmlformats-officedocument.presentationml.slide+xml"/>
  <Override PartName="/ppt/slides/charts/chartf5.xml" ContentType="application/vnd.openxmlformats-officedocument.drawingml.chart+xml"/>
  <Override PartName="/ppt/notesSlides/notesSlidef6.xml" ContentType="application/vnd.openxmlformats-officedocument.presentationml.notesSlide+xml"/>
  <Override PartName="/ppt/slides/slidef7.xml" ContentType="application/vnd.openxmlformats-officedocument.presentationml.slide+xml"/>
  <Override PartName="/ppt/slides/charts/chartf6.xml" ContentType="application/vnd.openxmlformats-officedocument.drawingml.chart+xml"/>
  <Override PartName="/ppt/notesSlides/notesSlidef7.xml" ContentType="application/vnd.openxmlformats-officedocument.presentationml.notesSlide+xml"/>
  <Override PartName="/ppt/slides/slidef8.xml" ContentType="application/vnd.openxmlformats-officedocument.presentationml.slide+xml"/>
  <Override PartName="/ppt/slides/charts/chartf7.xml" ContentType="application/vnd.openxmlformats-officedocument.drawingml.chart+xml"/>
  <Override PartName="/ppt/notesSlides/notesSlidef8.xml" ContentType="application/vnd.openxmlformats-officedocument.presentationml.notesSlide+xml"/>
  <Override PartName="/ppt/slides/slidef9.xml" ContentType="application/vnd.openxmlformats-officedocument.presentationml.slide+xml"/>
  <Override PartName="/ppt/slides/charts/chartf8.xml" ContentType="application/vnd.openxmlformats-officedocument.drawingml.chart+xml"/>
  <Override PartName="/ppt/notesSlides/notesSlidef9.xml" ContentType="application/vnd.openxmlformats-officedocument.presentationml.notesSlide+xml"/>
  <Override PartName="/ppt/slides/slidefa.xml" ContentType="application/vnd.openxmlformats-officedocument.presentationml.slide+xml"/>
  <Override PartName="/ppt/slides/charts/chartf9.xml" ContentType="application/vnd.openxmlformats-officedocument.drawingml.chart+xml"/>
  <Override PartName="/ppt/notesSlides/notesSlidefa.xml" ContentType="application/vnd.openxmlformats-officedocument.presentationml.notesSlide+xml"/>
  <Override PartName="/ppt/slides/slidefb.xml" ContentType="application/vnd.openxmlformats-officedocument.presentationml.slide+xml"/>
  <Override PartName="/ppt/slides/charts/chartfa.xml" ContentType="application/vnd.openxmlformats-officedocument.drawingml.chart+xml"/>
  <Override PartName="/ppt/notesSlides/notesSlidefb.xml" ContentType="application/vnd.openxmlformats-officedocument.presentationml.notesSlide+xml"/>
  <Override PartName="/ppt/slides/slidefc.xml" ContentType="application/vnd.openxmlformats-officedocument.presentationml.slide+xml"/>
  <Override PartName="/ppt/slides/charts/chartfb.xml" ContentType="application/vnd.openxmlformats-officedocument.drawingml.chart+xml"/>
  <Override PartName="/ppt/notesSlides/notesSlidefc.xml" ContentType="application/vnd.openxmlformats-officedocument.presentationml.notesSlide+xml"/>
  <Override PartName="/ppt/slides/slidefd.xml" ContentType="application/vnd.openxmlformats-officedocument.presentationml.slide+xml"/>
  <Override PartName="/ppt/slides/charts/chartfc.xml" ContentType="application/vnd.openxmlformats-officedocument.drawingml.chart+xml"/>
  <Override PartName="/ppt/notesSlides/notesSlidefd.xml" ContentType="application/vnd.openxmlformats-officedocument.presentationml.notesSlide+xml"/>
  <Override PartName="/ppt/slides/slidefe.xml" ContentType="application/vnd.openxmlformats-officedocument.presentationml.slide+xml"/>
  <Override PartName="/ppt/slides/charts/chartfd.xml" ContentType="application/vnd.openxmlformats-officedocument.drawingml.chart+xml"/>
  <Override PartName="/ppt/notesSlides/notesSlidefe.xml" ContentType="application/vnd.openxmlformats-officedocument.presentationml.notesSlide+xml"/>
  <Override PartName="/ppt/slides/slideff.xml" ContentType="application/vnd.openxmlformats-officedocument.presentationml.slide+xml"/>
  <Override PartName="/ppt/slides/charts/chartfe.xml" ContentType="application/vnd.openxmlformats-officedocument.drawingml.chart+xml"/>
  <Override PartName="/ppt/notesSlides/notesSlideff.xml" ContentType="application/vnd.openxmlformats-officedocument.presentationml.notesSlide+xml"/>
  <Override PartName="/ppt/slides/slide100.xml" ContentType="application/vnd.openxmlformats-officedocument.presentationml.slide+xml"/>
  <Override PartName="/ppt/slides/charts/chartff.xml" ContentType="application/vnd.openxmlformats-officedocument.drawingml.chart+xml"/>
  <Override PartName="/ppt/notesSlides/notesSlide100.xml" ContentType="application/vnd.openxmlformats-officedocument.presentationml.notesSlide+xml"/>
  <Override PartName="/ppt/slides/slide101.xml" ContentType="application/vnd.openxmlformats-officedocument.presentationml.slide+xml"/>
  <Override PartName="/ppt/slides/charts/chart100.xml" ContentType="application/vnd.openxmlformats-officedocument.drawingml.chart+xml"/>
  <Override PartName="/ppt/notesSlides/notesSlide101.xml" ContentType="application/vnd.openxmlformats-officedocument.presentationml.notesSlide+xml"/>
  <Override PartName="/ppt/slides/slide102.xml" ContentType="application/vnd.openxmlformats-officedocument.presentationml.slide+xml"/>
  <Override PartName="/ppt/slides/charts/chart101.xml" ContentType="application/vnd.openxmlformats-officedocument.drawingml.chart+xml"/>
  <Override PartName="/ppt/notesSlides/notesSlide102.xml" ContentType="application/vnd.openxmlformats-officedocument.presentationml.notesSlide+xml"/>
  <Override PartName="/ppt/slides/slide103.xml" ContentType="application/vnd.openxmlformats-officedocument.presentationml.slide+xml"/>
  <Override PartName="/ppt/slides/charts/chart102.xml" ContentType="application/vnd.openxmlformats-officedocument.drawingml.chart+xml"/>
  <Override PartName="/ppt/notesSlides/notesSlide103.xml" ContentType="application/vnd.openxmlformats-officedocument.presentationml.notesSlide+xml"/>
  <Override PartName="/ppt/slides/slide104.xml" ContentType="application/vnd.openxmlformats-officedocument.presentationml.slide+xml"/>
  <Override PartName="/ppt/slides/charts/chart103.xml" ContentType="application/vnd.openxmlformats-officedocument.drawingml.chart+xml"/>
  <Override PartName="/ppt/notesSlides/notesSlide104.xml" ContentType="application/vnd.openxmlformats-officedocument.presentationml.notesSlide+xml"/>
  <Override PartName="/ppt/slides/slide105.xml" ContentType="application/vnd.openxmlformats-officedocument.presentationml.slide+xml"/>
  <Override PartName="/ppt/slides/charts/chart104.xml" ContentType="application/vnd.openxmlformats-officedocument.drawingml.chart+xml"/>
  <Override PartName="/ppt/notesSlides/notesSlide105.xml" ContentType="application/vnd.openxmlformats-officedocument.presentationml.notesSlide+xml"/>
  <Override PartName="/ppt/slides/slide106.xml" ContentType="application/vnd.openxmlformats-officedocument.presentationml.slide+xml"/>
  <Override PartName="/ppt/slides/charts/chart105.xml" ContentType="application/vnd.openxmlformats-officedocument.drawingml.chart+xml"/>
  <Override PartName="/ppt/notesSlides/notesSlide106.xml" ContentType="application/vnd.openxmlformats-officedocument.presentationml.notesSlide+xml"/>
  <Override PartName="/ppt/slides/slide107.xml" ContentType="application/vnd.openxmlformats-officedocument.presentationml.slide+xml"/>
  <Override PartName="/ppt/slides/charts/chart106.xml" ContentType="application/vnd.openxmlformats-officedocument.drawingml.chart+xml"/>
  <Override PartName="/ppt/notesSlides/notesSlide107.xml" ContentType="application/vnd.openxmlformats-officedocument.presentationml.notesSlide+xml"/>
  <Override PartName="/ppt/slides/slide108.xml" ContentType="application/vnd.openxmlformats-officedocument.presentationml.slide+xml"/>
  <Override PartName="/ppt/slides/charts/chart107.xml" ContentType="application/vnd.openxmlformats-officedocument.drawingml.chart+xml"/>
  <Override PartName="/ppt/notesSlides/notesSlide108.xml" ContentType="application/vnd.openxmlformats-officedocument.presentationml.notesSlide+xml"/>
  <Override PartName="/ppt/slides/slide109.xml" ContentType="application/vnd.openxmlformats-officedocument.presentationml.slide+xml"/>
  <Override PartName="/ppt/slides/charts/chart108.xml" ContentType="application/vnd.openxmlformats-officedocument.drawingml.chart+xml"/>
  <Override PartName="/ppt/notesSlides/notesSlide109.xml" ContentType="application/vnd.openxmlformats-officedocument.presentationml.notesSlide+xml"/>
  <Override PartName="/ppt/slides/slide10a.xml" ContentType="application/vnd.openxmlformats-officedocument.presentationml.slide+xml"/>
  <Override PartName="/ppt/slides/charts/chart109.xml" ContentType="application/vnd.openxmlformats-officedocument.drawingml.chart+xml"/>
  <Override PartName="/ppt/notesSlides/notesSlide10a.xml" ContentType="application/vnd.openxmlformats-officedocument.presentationml.notesSlide+xml"/>
  <Override PartName="/ppt/slides/slide10b.xml" ContentType="application/vnd.openxmlformats-officedocument.presentationml.slide+xml"/>
  <Override PartName="/ppt/slides/charts/chart10a.xml" ContentType="application/vnd.openxmlformats-officedocument.drawingml.chart+xml"/>
  <Override PartName="/ppt/notesSlides/notesSlide10b.xml" ContentType="application/vnd.openxmlformats-officedocument.presentationml.notesSlide+xml"/>
  <Override PartName="/ppt/slides/slide10c.xml" ContentType="application/vnd.openxmlformats-officedocument.presentationml.slide+xml"/>
  <Override PartName="/ppt/slides/charts/chart10b.xml" ContentType="application/vnd.openxmlformats-officedocument.drawingml.chart+xml"/>
  <Override PartName="/ppt/notesSlides/notesSlide10c.xml" ContentType="application/vnd.openxmlformats-officedocument.presentationml.notesSlide+xml"/>
  <Override PartName="/ppt/slides/slide10d.xml" ContentType="application/vnd.openxmlformats-officedocument.presentationml.slide+xml"/>
  <Override PartName="/ppt/slides/charts/chart10c.xml" ContentType="application/vnd.openxmlformats-officedocument.drawingml.chart+xml"/>
  <Override PartName="/ppt/notesSlides/notesSlide10d.xml" ContentType="application/vnd.openxmlformats-officedocument.presentationml.notesSlide+xml"/>
  <Override PartName="/ppt/slides/slide10e.xml" ContentType="application/vnd.openxmlformats-officedocument.presentationml.slide+xml"/>
  <Override PartName="/ppt/slides/charts/chart10d.xml" ContentType="application/vnd.openxmlformats-officedocument.drawingml.chart+xml"/>
  <Override PartName="/ppt/notesSlides/notesSlide10e.xml" ContentType="application/vnd.openxmlformats-officedocument.presentationml.notesSlide+xml"/>
  <Override PartName="/ppt/slides/slide10f.xml" ContentType="application/vnd.openxmlformats-officedocument.presentationml.slide+xml"/>
  <Override PartName="/ppt/slides/charts/chart10e.xml" ContentType="application/vnd.openxmlformats-officedocument.drawingml.chart+xml"/>
  <Override PartName="/ppt/notesSlides/notesSlide10f.xml" ContentType="application/vnd.openxmlformats-officedocument.presentationml.notesSlide+xml"/>
  <Override PartName="/ppt/slides/slide110.xml" ContentType="application/vnd.openxmlformats-officedocument.presentationml.slide+xml"/>
  <Override PartName="/ppt/slides/charts/chart10f.xml" ContentType="application/vnd.openxmlformats-officedocument.drawingml.chart+xml"/>
  <Override PartName="/ppt/notesSlides/notesSlide110.xml" ContentType="application/vnd.openxmlformats-officedocument.presentationml.notesSlide+xml"/>
  <Override PartName="/ppt/slides/slide111.xml" ContentType="application/vnd.openxmlformats-officedocument.presentationml.slide+xml"/>
  <Override PartName="/ppt/slides/charts/chart110.xml" ContentType="application/vnd.openxmlformats-officedocument.drawingml.chart+xml"/>
  <Override PartName="/ppt/notesSlides/notesSlide111.xml" ContentType="application/vnd.openxmlformats-officedocument.presentationml.notesSlide+xml"/>
  <Override PartName="/ppt/slides/slide112.xml" ContentType="application/vnd.openxmlformats-officedocument.presentationml.slide+xml"/>
  <Override PartName="/ppt/slides/charts/chart111.xml" ContentType="application/vnd.openxmlformats-officedocument.drawingml.chart+xml"/>
  <Override PartName="/ppt/notesSlides/notesSlide112.xml" ContentType="application/vnd.openxmlformats-officedocument.presentationml.notesSlide+xml"/>
  <Override PartName="/ppt/slides/slide113.xml" ContentType="application/vnd.openxmlformats-officedocument.presentationml.slide+xml"/>
  <Override PartName="/ppt/slides/charts/chart112.xml" ContentType="application/vnd.openxmlformats-officedocument.drawingml.chart+xml"/>
  <Override PartName="/ppt/notesSlides/notesSlide113.xml" ContentType="application/vnd.openxmlformats-officedocument.presentationml.notesSlide+xml"/>
  <Override PartName="/ppt/slides/slide114.xml" ContentType="application/vnd.openxmlformats-officedocument.presentationml.slide+xml"/>
  <Override PartName="/ppt/slides/charts/chart113.xml" ContentType="application/vnd.openxmlformats-officedocument.drawingml.chart+xml"/>
  <Override PartName="/ppt/notesSlides/notesSlide114.xml" ContentType="application/vnd.openxmlformats-officedocument.presentationml.notesSlide+xml"/>
  <Override PartName="/ppt/slides/slide115.xml" ContentType="application/vnd.openxmlformats-officedocument.presentationml.slide+xml"/>
  <Override PartName="/ppt/slides/charts/chart114.xml" ContentType="application/vnd.openxmlformats-officedocument.drawingml.chart+xml"/>
  <Override PartName="/ppt/notesSlides/notesSlide115.xml" ContentType="application/vnd.openxmlformats-officedocument.presentationml.notesSlide+xml"/>
  <Override PartName="/ppt/slides/slide116.xml" ContentType="application/vnd.openxmlformats-officedocument.presentationml.slide+xml"/>
  <Override PartName="/ppt/slides/charts/chart115.xml" ContentType="application/vnd.openxmlformats-officedocument.drawingml.chart+xml"/>
  <Override PartName="/ppt/notesSlides/notesSlide116.xml" ContentType="application/vnd.openxmlformats-officedocument.presentationml.notesSlide+xml"/>
  <Override PartName="/ppt/slides/slide117.xml" ContentType="application/vnd.openxmlformats-officedocument.presentationml.slide+xml"/>
  <Override PartName="/ppt/slides/charts/chart116.xml" ContentType="application/vnd.openxmlformats-officedocument.drawingml.chart+xml"/>
  <Override PartName="/ppt/notesSlides/notesSlide117.xml" ContentType="application/vnd.openxmlformats-officedocument.presentationml.notesSlide+xml"/>
  <Override PartName="/ppt/slides/slide118.xml" ContentType="application/vnd.openxmlformats-officedocument.presentationml.slide+xml"/>
  <Override PartName="/ppt/slides/charts/chart117.xml" ContentType="application/vnd.openxmlformats-officedocument.drawingml.chart+xml"/>
  <Override PartName="/ppt/notesSlides/notesSlide118.xml" ContentType="application/vnd.openxmlformats-officedocument.presentationml.notesSlide+xml"/>
  <Override PartName="/ppt/slides/slide119.xml" ContentType="application/vnd.openxmlformats-officedocument.presentationml.slide+xml"/>
  <Override PartName="/ppt/slides/charts/chart118.xml" ContentType="application/vnd.openxmlformats-officedocument.drawingml.chart+xml"/>
  <Override PartName="/ppt/notesSlides/notesSlide119.xml" ContentType="application/vnd.openxmlformats-officedocument.presentationml.notesSlide+xml"/>
  <Override PartName="/ppt/slides/slide11a.xml" ContentType="application/vnd.openxmlformats-officedocument.presentationml.slide+xml"/>
  <Override PartName="/ppt/slides/charts/chart119.xml" ContentType="application/vnd.openxmlformats-officedocument.drawingml.chart+xml"/>
  <Override PartName="/ppt/notesSlides/notesSlide11a.xml" ContentType="application/vnd.openxmlformats-officedocument.presentationml.notesSlide+xml"/>
  <Override PartName="/ppt/slides/slide11b.xml" ContentType="application/vnd.openxmlformats-officedocument.presentationml.slide+xml"/>
  <Override PartName="/ppt/slides/charts/chart11a.xml" ContentType="application/vnd.openxmlformats-officedocument.drawingml.chart+xml"/>
  <Override PartName="/ppt/notesSlides/notesSlide11b.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4" r:id="R54c91773ceec4167"/>
    <p:sldId id="265" r:id="R1065d97f493f4069"/>
    <p:sldId id="266" r:id="R61e8b94315514960"/>
    <p:sldId id="267" r:id="R0f8b2dd4610942a1"/>
    <p:sldId id="268" r:id="R0235250f87254b03"/>
    <p:sldId id="269" r:id="R99ee7c283a6f4b6f"/>
    <p:sldId id="270" r:id="R654f104645d040c6"/>
    <p:sldId id="271" r:id="Rf5868c14c2104aef"/>
    <p:sldId id="272" r:id="R46548bdb8a9a4787"/>
    <p:sldId id="273" r:id="Rcd513df3c7a4407a"/>
    <p:sldId id="274" r:id="R277b260033714630"/>
    <p:sldId id="275" r:id="Raf9eadd2c5a342da"/>
    <p:sldId id="276" r:id="R73c62da873d84f05"/>
    <p:sldId id="277" r:id="R85c80a842303474d"/>
    <p:sldId id="278" r:id="Rad9ef52995d645e8"/>
    <p:sldId id="279" r:id="R6256b2970c9c4e07"/>
    <p:sldId id="280" r:id="Rda65be4f79a74299"/>
    <p:sldId id="281" r:id="Re7d4664218aa4d4d"/>
    <p:sldId id="282" r:id="Rca4ca9f215de435c"/>
    <p:sldId id="283" r:id="R7d2313931e1a44bb"/>
    <p:sldId id="284" r:id="Reee53b3a46e54e47"/>
    <p:sldId id="285" r:id="Rfe3cba15015b45f0"/>
    <p:sldId id="286" r:id="R93245a51870f40c2"/>
    <p:sldId id="287" r:id="Rd1e1f9a91aaf4cb6"/>
    <p:sldId id="288" r:id="Rdd3f731d5cba461a"/>
    <p:sldId id="289" r:id="Rda3a7665b0e34b93"/>
    <p:sldId id="290" r:id="R8cd3bb9dc000452a"/>
    <p:sldId id="291" r:id="Rb38a9e1f5be74a40"/>
    <p:sldId id="292" r:id="Rde75babada944bf7"/>
    <p:sldId id="293" r:id="R0d2ecb75a82e4fdb"/>
    <p:sldId id="294" r:id="R02187ef028514a28"/>
    <p:sldId id="295" r:id="R9c2c55c0f8c4424a"/>
    <p:sldId id="296" r:id="Rd1774d7571ad4439"/>
    <p:sldId id="297" r:id="R29347197c26f4d70"/>
    <p:sldId id="298" r:id="Re3211f505c7d4a5e"/>
    <p:sldId id="299" r:id="Rc88d04a2de774778"/>
    <p:sldId id="300" r:id="Rd82d9f5668f04145"/>
    <p:sldId id="301" r:id="R1cf2c24806ab411c"/>
    <p:sldId id="302" r:id="R2132b7c767534d59"/>
    <p:sldId id="303" r:id="Rc6be35779c6d495b"/>
    <p:sldId id="304" r:id="Re8b3c130aa0b4cd3"/>
    <p:sldId id="305" r:id="Rb3f1ebd85f444219"/>
    <p:sldId id="306" r:id="R63157937457b4604"/>
    <p:sldId id="307" r:id="Rd1272503d1c241d6"/>
    <p:sldId id="308" r:id="Rdbd8170da0ac4de5"/>
    <p:sldId id="309" r:id="R9710cc906e4f4c70"/>
    <p:sldId id="310" r:id="R1d5cca90a40048cb"/>
    <p:sldId id="311" r:id="Rff34a287a49545f7"/>
    <p:sldId id="312" r:id="R8a1c79b8ed4c47d0"/>
    <p:sldId id="313" r:id="Rd2acd18dab7e457f"/>
    <p:sldId id="314" r:id="R27c6ddf34a954d61"/>
    <p:sldId id="315" r:id="R75997afd5de34a93"/>
    <p:sldId id="316" r:id="R31e66d0635be4405"/>
    <p:sldId id="317" r:id="R31bab469651645ba"/>
    <p:sldId id="318" r:id="Rbdda595c564442ae"/>
    <p:sldId id="319" r:id="R60741831884a4f45"/>
    <p:sldId id="320" r:id="Rb7323d6d02484336"/>
    <p:sldId id="321" r:id="Ra54c41c066a0483c"/>
    <p:sldId id="322" r:id="Rae904b3a58dc43c7"/>
    <p:sldId id="323" r:id="Rb3a4f0a62d8449de"/>
    <p:sldId id="324" r:id="Rbd8fd75244fd4b6c"/>
    <p:sldId id="325" r:id="R22d5e99593fd4415"/>
    <p:sldId id="326" r:id="Rc8da534286984fa3"/>
    <p:sldId id="327" r:id="R5357235af3a848a3"/>
    <p:sldId id="328" r:id="Rdff41e1597274d31"/>
    <p:sldId id="329" r:id="R11749bd5200f4a5d"/>
    <p:sldId id="330" r:id="R840dfe70cb624391"/>
    <p:sldId id="331" r:id="R3fe2ae5fb8a04d99"/>
    <p:sldId id="332" r:id="R4fc8a0e319204772"/>
    <p:sldId id="333" r:id="Re9c015d6a5b448b1"/>
    <p:sldId id="334" r:id="Redc2d2c300ab4989"/>
    <p:sldId id="335" r:id="R666334f2140440ab"/>
    <p:sldId id="336" r:id="Rd963f41cad6e44bf"/>
    <p:sldId id="337" r:id="R470cdc2a91bd4903"/>
    <p:sldId id="338" r:id="R5d51bcc0068347dd"/>
    <p:sldId id="339" r:id="R0b5035858e164640"/>
    <p:sldId id="340" r:id="R071746ea15e8475b"/>
    <p:sldId id="341" r:id="R87a0f808436c4f76"/>
    <p:sldId id="342" r:id="Rede361f486714640"/>
    <p:sldId id="343" r:id="R7aa3d446f6734b9b"/>
    <p:sldId id="344" r:id="R73be5d3155f4404a"/>
    <p:sldId id="345" r:id="Rc7a9d999312f4830"/>
    <p:sldId id="346" r:id="R8c9ae8411cf84640"/>
    <p:sldId id="347" r:id="R9229ad2f502a43ab"/>
    <p:sldId id="348" r:id="R0ae8249ffa544270"/>
    <p:sldId id="349" r:id="R1997f985fab84b16"/>
    <p:sldId id="350" r:id="R18956a6b5d44483e"/>
    <p:sldId id="351" r:id="R06ba973b13a34da7"/>
    <p:sldId id="352" r:id="R7f8a120866674117"/>
    <p:sldId id="353" r:id="Ra447acb171d84438"/>
    <p:sldId id="354" r:id="R4883e3c747fc4203"/>
    <p:sldId id="355" r:id="R36f2ba07ce254652"/>
    <p:sldId id="356" r:id="R916fc0bcf76e45f3"/>
    <p:sldId id="357" r:id="R4afcb7a0eea74e08"/>
    <p:sldId id="358" r:id="R614f0c4e34214b7f"/>
    <p:sldId id="359" r:id="Rd33d3cb2935042d7"/>
    <p:sldId id="360" r:id="Rd93a7dff2b184ed4"/>
    <p:sldId id="361" r:id="Rd6c1ae0399e545d7"/>
    <p:sldId id="362" r:id="Rf08ca954640744e2"/>
    <p:sldId id="363" r:id="Re8ae54a9373b4b97"/>
    <p:sldId id="364" r:id="R6605c503b1ac436f"/>
    <p:sldId id="365" r:id="R9d4a64ae41834d94"/>
    <p:sldId id="366" r:id="R1dbc208919e2402e"/>
    <p:sldId id="367" r:id="Rff6315972ea7498f"/>
    <p:sldId id="368" r:id="R895d742db5ae4fe6"/>
    <p:sldId id="369" r:id="Ree16212baf4547ed"/>
    <p:sldId id="370" r:id="Rf7e0a5390916422e"/>
    <p:sldId id="371" r:id="Rbe68886d3f44495e"/>
    <p:sldId id="372" r:id="R8750f7f97f634f63"/>
    <p:sldId id="373" r:id="R0929782ad5754ec8"/>
    <p:sldId id="374" r:id="R8231307961b54ec0"/>
    <p:sldId id="375" r:id="Rb90a9ae12c544034"/>
    <p:sldId id="376" r:id="R7f749dcc39b241b6"/>
    <p:sldId id="377" r:id="R0a7459012c114bc1"/>
    <p:sldId id="378" r:id="Ra317669fb5834b02"/>
    <p:sldId id="379" r:id="Re839bd1c7a8e48e3"/>
    <p:sldId id="380" r:id="Re8305dc4dc3b4638"/>
    <p:sldId id="381" r:id="R2b2faebfd5cc4ea8"/>
    <p:sldId id="382" r:id="R048fae963e28431c"/>
    <p:sldId id="383" r:id="R1cfe7ef1ba7c48f1"/>
    <p:sldId id="384" r:id="R30e54e578ca444f1"/>
    <p:sldId id="385" r:id="R5d169b591ba74a67"/>
    <p:sldId id="386" r:id="R2434acc2a3734902"/>
    <p:sldId id="387" r:id="R3506861214c24c53"/>
    <p:sldId id="388" r:id="Re8d4f284309b4718"/>
    <p:sldId id="389" r:id="Re16421cb52354639"/>
    <p:sldId id="390" r:id="R047a48f1bcc147d7"/>
    <p:sldId id="391" r:id="R6e805455a3424283"/>
    <p:sldId id="392" r:id="R71faeffd53784eb2"/>
    <p:sldId id="393" r:id="Ra1592150fccb4ca2"/>
    <p:sldId id="394" r:id="R6e685e3137104c7c"/>
    <p:sldId id="395" r:id="R6133d6132e9a42eb"/>
    <p:sldId id="396" r:id="R6b44e92b902c40a3"/>
    <p:sldId id="397" r:id="R88cd7c6c152c4a2b"/>
    <p:sldId id="398" r:id="R2925dbb3c87c407f"/>
    <p:sldId id="399" r:id="R4ac45bfb1dd94a3e"/>
    <p:sldId id="400" r:id="R8dd8ad55e6d34579"/>
    <p:sldId id="401" r:id="R00b990a86fa64e00"/>
    <p:sldId id="402" r:id="Rd0040f2a58224b44"/>
    <p:sldId id="403" r:id="Rf911f835d2704384"/>
    <p:sldId id="404" r:id="Rc306f1fa277f490b"/>
    <p:sldId id="405" r:id="Rdd2286aa0c734056"/>
    <p:sldId id="406" r:id="Ra95600459ace46e4"/>
    <p:sldId id="407" r:id="R860f878e95854e7d"/>
    <p:sldId id="408" r:id="R0ba9efc70cc04d33"/>
    <p:sldId id="409" r:id="R4f7393732d5a4c44"/>
    <p:sldId id="410" r:id="R567c927bb63a4975"/>
    <p:sldId id="411" r:id="R9f3e3fa2ea194473"/>
    <p:sldId id="412" r:id="R3bb68eab425b4158"/>
    <p:sldId id="413" r:id="Rcb2e21f661d446ce"/>
    <p:sldId id="414" r:id="Rd46aa8c83e2e4be2"/>
    <p:sldId id="415" r:id="R8ea9798d8c5b40cc"/>
    <p:sldId id="416" r:id="R28a3050f7b8a4450"/>
    <p:sldId id="417" r:id="R00a96302e2f642e6"/>
    <p:sldId id="418" r:id="R0b19ce8cd8aa499e"/>
    <p:sldId id="419" r:id="R0a16524b7e2647bd"/>
    <p:sldId id="420" r:id="R7b76a58ed72143ec"/>
    <p:sldId id="421" r:id="R3abd580c4b3c4805"/>
    <p:sldId id="422" r:id="R8443ad1d43b442d4"/>
    <p:sldId id="423" r:id="Re40ee7ac1aa74b1e"/>
    <p:sldId id="424" r:id="R88a60c19e47f424f"/>
    <p:sldId id="425" r:id="R543954f8e3714243"/>
    <p:sldId id="426" r:id="Rfcf5859113464dbe"/>
    <p:sldId id="427" r:id="R92dc89697ca9493c"/>
    <p:sldId id="428" r:id="Rae8f9d0ee0024167"/>
    <p:sldId id="429" r:id="R903a2d0779ec4aa2"/>
    <p:sldId id="430" r:id="R7186f0af2b6f489a"/>
    <p:sldId id="431" r:id="Rccf791d0d74a4d12"/>
    <p:sldId id="432" r:id="R5ddae57f430348ca"/>
    <p:sldId id="433" r:id="R3dee7a00f03746fb"/>
    <p:sldId id="434" r:id="Re5d6307024fc415c"/>
    <p:sldId id="435" r:id="R443059f6bb524f36"/>
    <p:sldId id="436" r:id="R2bdd3e906ad447f0"/>
    <p:sldId id="437" r:id="R3f2571ad555f413d"/>
    <p:sldId id="438" r:id="Rf59bf7524a984b70"/>
    <p:sldId id="439" r:id="R5180766bb7a144b8"/>
    <p:sldId id="440" r:id="R4f0c98755c094640"/>
    <p:sldId id="441" r:id="R79c25a24934e44fd"/>
    <p:sldId id="442" r:id="Rd2b2c70a68e74717"/>
    <p:sldId id="443" r:id="Rb1e839c528a14ca3"/>
    <p:sldId id="444" r:id="Rcd2539786f134651"/>
    <p:sldId id="445" r:id="R459aa0e00c6e4090"/>
    <p:sldId id="446" r:id="Re41d92a8ae7645db"/>
    <p:sldId id="447" r:id="Rcd9caf50adf844d8"/>
    <p:sldId id="448" r:id="R81e7981a30fa4e1e"/>
    <p:sldId id="449" r:id="Rbe096af9309b4928"/>
    <p:sldId id="450" r:id="Rcf3ae846002a4b74"/>
    <p:sldId id="451" r:id="R1ddb50d90f704f15"/>
    <p:sldId id="452" r:id="R5f05eab9dd5c486a"/>
    <p:sldId id="453" r:id="Reec0a5d5d71f47e6"/>
    <p:sldId id="454" r:id="Ra1582ca8c4144329"/>
    <p:sldId id="455" r:id="R811bec81a92e4e28"/>
    <p:sldId id="456" r:id="Rf4303b6e9a414d84"/>
    <p:sldId id="457" r:id="Re543fa1272014340"/>
    <p:sldId id="458" r:id="R95bbf09c8727488e"/>
    <p:sldId id="459" r:id="R6bea805588b14103"/>
    <p:sldId id="460" r:id="R37687f8e654041c9"/>
    <p:sldId id="461" r:id="Ra0d6165003a642fa"/>
    <p:sldId id="462" r:id="R89224d86b2864f55"/>
    <p:sldId id="463" r:id="Rfb1e659eef8a4ed0"/>
    <p:sldId id="464" r:id="R1b4ad16676e14d17"/>
    <p:sldId id="465" r:id="R2bbfcd64f43d458f"/>
    <p:sldId id="466" r:id="R1d5705d12f48496e"/>
    <p:sldId id="467" r:id="Rd73907278edf4b8f"/>
    <p:sldId id="468" r:id="R5f30667254044ae8"/>
    <p:sldId id="469" r:id="Rb8516c8ceb7f4263"/>
    <p:sldId id="470" r:id="Re180006c05414369"/>
    <p:sldId id="471" r:id="R444d644ca95246b7"/>
    <p:sldId id="472" r:id="Rf54b9fbe100f429d"/>
    <p:sldId id="473" r:id="R55d96a43e9fe42a0"/>
    <p:sldId id="474" r:id="R743a10328f724ebf"/>
    <p:sldId id="475" r:id="R49a4b4b3b9804628"/>
    <p:sldId id="476" r:id="Rc1ba1a8c54704d28"/>
    <p:sldId id="477" r:id="Rfd01f1fadff8475b"/>
    <p:sldId id="478" r:id="R420cd9c1b5cd41ce"/>
    <p:sldId id="479" r:id="R2469038598ac4cbc"/>
    <p:sldId id="480" r:id="Rc4c48f8f59024a24"/>
    <p:sldId id="481" r:id="Rd5b64f273a634f0c"/>
    <p:sldId id="482" r:id="R07a4301348a7418a"/>
    <p:sldId id="483" r:id="Rfb704b3fa3e14c50"/>
    <p:sldId id="484" r:id="R95791ceaa6a14717"/>
    <p:sldId id="485" r:id="Rcc81e64f2e7d42b7"/>
    <p:sldId id="486" r:id="Rca8dacab457d48f5"/>
    <p:sldId id="487" r:id="R77b857e63f014540"/>
    <p:sldId id="488" r:id="R79f3f7aa4e6945bb"/>
    <p:sldId id="489" r:id="Rb8e127ec9bd2424d"/>
    <p:sldId id="490" r:id="Rd7414e09c6144841"/>
    <p:sldId id="491" r:id="R150c030c389c4752"/>
    <p:sldId id="492" r:id="R78c7630c03134871"/>
    <p:sldId id="493" r:id="Rfaffc1186c0647a1"/>
    <p:sldId id="494" r:id="R732a339f7cd94be4"/>
    <p:sldId id="495" r:id="Ra0c566ac801549ec"/>
    <p:sldId id="496" r:id="Rf7993254fb67481f"/>
    <p:sldId id="497" r:id="R00efa0157f734aa6"/>
    <p:sldId id="498" r:id="R348abedc4b2f4229"/>
    <p:sldId id="499" r:id="R385305959eaf4430"/>
    <p:sldId id="500" r:id="R0acd56e7ae5f4b50"/>
    <p:sldId id="501" r:id="R356a9859aabe4f7e"/>
    <p:sldId id="502" r:id="Re70eaca84d4d4335"/>
    <p:sldId id="503" r:id="Rf0a81dbb6c9b408b"/>
    <p:sldId id="504" r:id="R2a57d02bb211410a"/>
    <p:sldId id="505" r:id="R5383139cd3204313"/>
    <p:sldId id="506" r:id="Rc09f0b7b6c524871"/>
    <p:sldId id="507" r:id="R2b2f550d6af34e6b"/>
    <p:sldId id="508" r:id="R8916038627714959"/>
    <p:sldId id="509" r:id="R5e0afb3a38c3457a"/>
    <p:sldId id="510" r:id="Rc3d5c10b1b4641e7"/>
    <p:sldId id="511" r:id="Raa314a057f4b491b"/>
    <p:sldId id="512" r:id="Ra159d5449add4299"/>
    <p:sldId id="513" r:id="R94fa29e6ccfa4a15"/>
    <p:sldId id="514" r:id="Rd7199552054b4b00"/>
    <p:sldId id="515" r:id="Rffb74726a70840c8"/>
    <p:sldId id="516" r:id="R543cf7e1d1354a60"/>
    <p:sldId id="517" r:id="Rab0034f461654c81"/>
    <p:sldId id="518" r:id="R27c15ed05d344ac7"/>
    <p:sldId id="519" r:id="R28506f4835334a43"/>
    <p:sldId id="520" r:id="R1e5352fd56dd41d3"/>
    <p:sldId id="521" r:id="Rf26ad1f61b35463c"/>
    <p:sldId id="522" r:id="Ra93ca3c3d6874cc6"/>
    <p:sldId id="523" r:id="R79675da3a4df42f7"/>
    <p:sldId id="524" r:id="Raa101a59c8714f48"/>
    <p:sldId id="525" r:id="R8b5eeda1c7d44f43"/>
    <p:sldId id="526" r:id="R9cf6dbc8edc34f68"/>
    <p:sldId id="527" r:id="Rd204a71878804a39"/>
    <p:sldId id="528" r:id="Re73c6e79489d4897"/>
    <p:sldId id="529" r:id="R6498606a5d0b49df"/>
    <p:sldId id="530" r:id="R001b2e1bd2154cf9"/>
    <p:sldId id="531" r:id="R299ad003bacf4733"/>
    <p:sldId id="532" r:id="R490215667e8e4eb1"/>
    <p:sldId id="533" r:id="R9a2f3dc7e44d4c39"/>
    <p:sldId id="534" r:id="Rb8cf4c230be94c56"/>
    <p:sldId id="535" r:id="R6e9acc973c294b08"/>
    <p:sldId id="536" r:id="R8cbee9f29daf4683"/>
    <p:sldId id="537" r:id="R2eb0be2587a54112"/>
    <p:sldId id="538" r:id="R09a9a068d5144499"/>
    <p:sldId id="539" r:id="R80f959effeaf44a1"/>
    <p:sldId id="540" r:id="Ra703c6865fb146b0"/>
    <p:sldId id="541" r:id="Rf4b00911ac534fe6"/>
    <p:sldId id="542" r:id="R54c60d0ff3a8495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s, William A. (CDC/DDID/NCHHSTP/OD) (CTR)" initials="HWA((" lastIdx="1" clrIdx="0">
    <p:extLst>
      <p:ext uri="{19B8F6BF-5375-455C-9EA6-DF929625EA0E}">
        <p15:presenceInfo xmlns:p15="http://schemas.microsoft.com/office/powerpoint/2012/main" userId="S::wah3@cdc.gov::bc87baa4-bd6c-47e4-a531-af29c6fa1a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A01B"/>
    <a:srgbClr val="9B4E9E"/>
    <a:srgbClr val="007889"/>
    <a:srgbClr val="BF311B"/>
    <a:srgbClr val="A3A3A3"/>
    <a:srgbClr val="18472F"/>
    <a:srgbClr val="339966"/>
    <a:srgbClr val="1D4D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883" y="67"/>
      </p:cViewPr>
      <p:guideLst>
        <p:guide orient="horz" pos="2160"/>
        <p:guide pos="3840"/>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commentAuthors" Target="commentAuthors.xml" Id="rId8" /><Relationship Type="http://schemas.openxmlformats.org/officeDocument/2006/relationships/notesMaster" Target="notesMasters/notesMaster1.xml" Id="rId7" /><Relationship Type="http://schemas.openxmlformats.org/officeDocument/2006/relationships/tableStyles" Target="tableStyles.xml" Id="rId12" /><Relationship Type="http://schemas.openxmlformats.org/officeDocument/2006/relationships/slideMaster" Target="slideMasters/slideMaster1.xml" Id="rId1" /><Relationship Type="http://schemas.openxmlformats.org/officeDocument/2006/relationships/theme" Target="theme/theme1.xml" Id="rId11" /><Relationship Type="http://schemas.openxmlformats.org/officeDocument/2006/relationships/viewProps" Target="viewProps.xml" Id="rId10" /><Relationship Type="http://schemas.openxmlformats.org/officeDocument/2006/relationships/presProps" Target="presProps.xml" Id="rId9" /><Relationship Type="http://schemas.openxmlformats.org/officeDocument/2006/relationships/slide" Target="/ppt/slides/slide5.xml" Id="R54c91773ceec4167" /><Relationship Type="http://schemas.openxmlformats.org/officeDocument/2006/relationships/slide" Target="/ppt/slides/slide6.xml" Id="R1065d97f493f4069" /><Relationship Type="http://schemas.openxmlformats.org/officeDocument/2006/relationships/slide" Target="/ppt/slides/slide7.xml" Id="R61e8b94315514960" /><Relationship Type="http://schemas.openxmlformats.org/officeDocument/2006/relationships/slide" Target="/ppt/slides/slide8.xml" Id="R0f8b2dd4610942a1" /><Relationship Type="http://schemas.openxmlformats.org/officeDocument/2006/relationships/slide" Target="/ppt/slides/slide9.xml" Id="R0235250f87254b03" /><Relationship Type="http://schemas.openxmlformats.org/officeDocument/2006/relationships/slide" Target="/ppt/slides/slidea.xml" Id="R99ee7c283a6f4b6f" /><Relationship Type="http://schemas.openxmlformats.org/officeDocument/2006/relationships/slide" Target="/ppt/slides/slideb.xml" Id="R654f104645d040c6" /><Relationship Type="http://schemas.openxmlformats.org/officeDocument/2006/relationships/slide" Target="/ppt/slides/slidec.xml" Id="Rf5868c14c2104aef" /><Relationship Type="http://schemas.openxmlformats.org/officeDocument/2006/relationships/slide" Target="/ppt/slides/slided.xml" Id="R46548bdb8a9a4787" /><Relationship Type="http://schemas.openxmlformats.org/officeDocument/2006/relationships/slide" Target="/ppt/slides/slidee.xml" Id="Rcd513df3c7a4407a" /><Relationship Type="http://schemas.openxmlformats.org/officeDocument/2006/relationships/slide" Target="/ppt/slides/slidef.xml" Id="R277b260033714630" /><Relationship Type="http://schemas.openxmlformats.org/officeDocument/2006/relationships/slide" Target="/ppt/slides/slide10.xml" Id="Raf9eadd2c5a342da" /><Relationship Type="http://schemas.openxmlformats.org/officeDocument/2006/relationships/slide" Target="/ppt/slides/slide11.xml" Id="R73c62da873d84f05" /><Relationship Type="http://schemas.openxmlformats.org/officeDocument/2006/relationships/slide" Target="/ppt/slides/slide12.xml" Id="R85c80a842303474d" /><Relationship Type="http://schemas.openxmlformats.org/officeDocument/2006/relationships/slide" Target="/ppt/slides/slide13.xml" Id="Rad9ef52995d645e8" /><Relationship Type="http://schemas.openxmlformats.org/officeDocument/2006/relationships/slide" Target="/ppt/slides/slide14.xml" Id="R6256b2970c9c4e07" /><Relationship Type="http://schemas.openxmlformats.org/officeDocument/2006/relationships/slide" Target="/ppt/slides/slide15.xml" Id="Rda65be4f79a74299" /><Relationship Type="http://schemas.openxmlformats.org/officeDocument/2006/relationships/slide" Target="/ppt/slides/slide16.xml" Id="Re7d4664218aa4d4d" /><Relationship Type="http://schemas.openxmlformats.org/officeDocument/2006/relationships/slide" Target="/ppt/slides/slide17.xml" Id="Rca4ca9f215de435c" /><Relationship Type="http://schemas.openxmlformats.org/officeDocument/2006/relationships/slide" Target="/ppt/slides/slide18.xml" Id="R7d2313931e1a44bb" /><Relationship Type="http://schemas.openxmlformats.org/officeDocument/2006/relationships/slide" Target="/ppt/slides/slide19.xml" Id="Reee53b3a46e54e47" /><Relationship Type="http://schemas.openxmlformats.org/officeDocument/2006/relationships/slide" Target="/ppt/slides/slide1a.xml" Id="Rfe3cba15015b45f0" /><Relationship Type="http://schemas.openxmlformats.org/officeDocument/2006/relationships/slide" Target="/ppt/slides/slide1b.xml" Id="R93245a51870f40c2" /><Relationship Type="http://schemas.openxmlformats.org/officeDocument/2006/relationships/slide" Target="/ppt/slides/slide1c.xml" Id="Rd1e1f9a91aaf4cb6" /><Relationship Type="http://schemas.openxmlformats.org/officeDocument/2006/relationships/slide" Target="/ppt/slides/slide1d.xml" Id="Rdd3f731d5cba461a" /><Relationship Type="http://schemas.openxmlformats.org/officeDocument/2006/relationships/slide" Target="/ppt/slides/slide1e.xml" Id="Rda3a7665b0e34b93" /><Relationship Type="http://schemas.openxmlformats.org/officeDocument/2006/relationships/slide" Target="/ppt/slides/slide1f.xml" Id="R8cd3bb9dc000452a" /><Relationship Type="http://schemas.openxmlformats.org/officeDocument/2006/relationships/slide" Target="/ppt/slides/slide20.xml" Id="Rb38a9e1f5be74a40" /><Relationship Type="http://schemas.openxmlformats.org/officeDocument/2006/relationships/slide" Target="/ppt/slides/slide21.xml" Id="Rde75babada944bf7" /><Relationship Type="http://schemas.openxmlformats.org/officeDocument/2006/relationships/slide" Target="/ppt/slides/slide22.xml" Id="R0d2ecb75a82e4fdb" /><Relationship Type="http://schemas.openxmlformats.org/officeDocument/2006/relationships/slide" Target="/ppt/slides/slide23.xml" Id="R02187ef028514a28" /><Relationship Type="http://schemas.openxmlformats.org/officeDocument/2006/relationships/slide" Target="/ppt/slides/slide24.xml" Id="R9c2c55c0f8c4424a" /><Relationship Type="http://schemas.openxmlformats.org/officeDocument/2006/relationships/slide" Target="/ppt/slides/slide25.xml" Id="Rd1774d7571ad4439" /><Relationship Type="http://schemas.openxmlformats.org/officeDocument/2006/relationships/slide" Target="/ppt/slides/slide26.xml" Id="R29347197c26f4d70" /><Relationship Type="http://schemas.openxmlformats.org/officeDocument/2006/relationships/slide" Target="/ppt/slides/slide27.xml" Id="Re3211f505c7d4a5e" /><Relationship Type="http://schemas.openxmlformats.org/officeDocument/2006/relationships/slide" Target="/ppt/slides/slide28.xml" Id="Rc88d04a2de774778" /><Relationship Type="http://schemas.openxmlformats.org/officeDocument/2006/relationships/slide" Target="/ppt/slides/slide29.xml" Id="Rd82d9f5668f04145" /><Relationship Type="http://schemas.openxmlformats.org/officeDocument/2006/relationships/slide" Target="/ppt/slides/slide2a.xml" Id="R1cf2c24806ab411c" /><Relationship Type="http://schemas.openxmlformats.org/officeDocument/2006/relationships/slide" Target="/ppt/slides/slide2b.xml" Id="R2132b7c767534d59" /><Relationship Type="http://schemas.openxmlformats.org/officeDocument/2006/relationships/slide" Target="/ppt/slides/slide2c.xml" Id="Rc6be35779c6d495b" /><Relationship Type="http://schemas.openxmlformats.org/officeDocument/2006/relationships/slide" Target="/ppt/slides/slide2d.xml" Id="Re8b3c130aa0b4cd3" /><Relationship Type="http://schemas.openxmlformats.org/officeDocument/2006/relationships/slide" Target="/ppt/slides/slide2e.xml" Id="Rb3f1ebd85f444219" /><Relationship Type="http://schemas.openxmlformats.org/officeDocument/2006/relationships/slide" Target="/ppt/slides/slide2f.xml" Id="R63157937457b4604" /><Relationship Type="http://schemas.openxmlformats.org/officeDocument/2006/relationships/slide" Target="/ppt/slides/slide30.xml" Id="Rd1272503d1c241d6" /><Relationship Type="http://schemas.openxmlformats.org/officeDocument/2006/relationships/slide" Target="/ppt/slides/slide31.xml" Id="Rdbd8170da0ac4de5" /><Relationship Type="http://schemas.openxmlformats.org/officeDocument/2006/relationships/slide" Target="/ppt/slides/slide32.xml" Id="R9710cc906e4f4c70" /><Relationship Type="http://schemas.openxmlformats.org/officeDocument/2006/relationships/slide" Target="/ppt/slides/slide33.xml" Id="R1d5cca90a40048cb" /><Relationship Type="http://schemas.openxmlformats.org/officeDocument/2006/relationships/slide" Target="/ppt/slides/slide34.xml" Id="Rff34a287a49545f7" /><Relationship Type="http://schemas.openxmlformats.org/officeDocument/2006/relationships/slide" Target="/ppt/slides/slide35.xml" Id="R8a1c79b8ed4c47d0" /><Relationship Type="http://schemas.openxmlformats.org/officeDocument/2006/relationships/slide" Target="/ppt/slides/slide36.xml" Id="Rd2acd18dab7e457f" /><Relationship Type="http://schemas.openxmlformats.org/officeDocument/2006/relationships/slide" Target="/ppt/slides/slide37.xml" Id="R27c6ddf34a954d61" /><Relationship Type="http://schemas.openxmlformats.org/officeDocument/2006/relationships/slide" Target="/ppt/slides/slide38.xml" Id="R75997afd5de34a93" /><Relationship Type="http://schemas.openxmlformats.org/officeDocument/2006/relationships/slide" Target="/ppt/slides/slide39.xml" Id="R31e66d0635be4405" /><Relationship Type="http://schemas.openxmlformats.org/officeDocument/2006/relationships/slide" Target="/ppt/slides/slide3a.xml" Id="R31bab469651645ba" /><Relationship Type="http://schemas.openxmlformats.org/officeDocument/2006/relationships/slide" Target="/ppt/slides/slide3b.xml" Id="Rbdda595c564442ae" /><Relationship Type="http://schemas.openxmlformats.org/officeDocument/2006/relationships/slide" Target="/ppt/slides/slide3c.xml" Id="R60741831884a4f45" /><Relationship Type="http://schemas.openxmlformats.org/officeDocument/2006/relationships/slide" Target="/ppt/slides/slide3d.xml" Id="Rb7323d6d02484336" /><Relationship Type="http://schemas.openxmlformats.org/officeDocument/2006/relationships/slide" Target="/ppt/slides/slide3e.xml" Id="Ra54c41c066a0483c" /><Relationship Type="http://schemas.openxmlformats.org/officeDocument/2006/relationships/slide" Target="/ppt/slides/slide3f.xml" Id="Rae904b3a58dc43c7" /><Relationship Type="http://schemas.openxmlformats.org/officeDocument/2006/relationships/slide" Target="/ppt/slides/slide40.xml" Id="Rb3a4f0a62d8449de" /><Relationship Type="http://schemas.openxmlformats.org/officeDocument/2006/relationships/slide" Target="/ppt/slides/slide41.xml" Id="Rbd8fd75244fd4b6c" /><Relationship Type="http://schemas.openxmlformats.org/officeDocument/2006/relationships/slide" Target="/ppt/slides/slide42.xml" Id="R22d5e99593fd4415" /><Relationship Type="http://schemas.openxmlformats.org/officeDocument/2006/relationships/slide" Target="/ppt/slides/slide43.xml" Id="Rc8da534286984fa3" /><Relationship Type="http://schemas.openxmlformats.org/officeDocument/2006/relationships/slide" Target="/ppt/slides/slide44.xml" Id="R5357235af3a848a3" /><Relationship Type="http://schemas.openxmlformats.org/officeDocument/2006/relationships/slide" Target="/ppt/slides/slide45.xml" Id="Rdff41e1597274d31" /><Relationship Type="http://schemas.openxmlformats.org/officeDocument/2006/relationships/slide" Target="/ppt/slides/slide46.xml" Id="R11749bd5200f4a5d" /><Relationship Type="http://schemas.openxmlformats.org/officeDocument/2006/relationships/slide" Target="/ppt/slides/slide47.xml" Id="R840dfe70cb624391" /><Relationship Type="http://schemas.openxmlformats.org/officeDocument/2006/relationships/slide" Target="/ppt/slides/slide48.xml" Id="R3fe2ae5fb8a04d99" /><Relationship Type="http://schemas.openxmlformats.org/officeDocument/2006/relationships/slide" Target="/ppt/slides/slide49.xml" Id="R4fc8a0e319204772" /><Relationship Type="http://schemas.openxmlformats.org/officeDocument/2006/relationships/slide" Target="/ppt/slides/slide4a.xml" Id="Re9c015d6a5b448b1" /><Relationship Type="http://schemas.openxmlformats.org/officeDocument/2006/relationships/slide" Target="/ppt/slides/slide4b.xml" Id="Redc2d2c300ab4989" /><Relationship Type="http://schemas.openxmlformats.org/officeDocument/2006/relationships/slide" Target="/ppt/slides/slide4c.xml" Id="R666334f2140440ab" /><Relationship Type="http://schemas.openxmlformats.org/officeDocument/2006/relationships/slide" Target="/ppt/slides/slide4d.xml" Id="Rd963f41cad6e44bf" /><Relationship Type="http://schemas.openxmlformats.org/officeDocument/2006/relationships/slide" Target="/ppt/slides/slide4e.xml" Id="R470cdc2a91bd4903" /><Relationship Type="http://schemas.openxmlformats.org/officeDocument/2006/relationships/slide" Target="/ppt/slides/slide4f.xml" Id="R5d51bcc0068347dd" /><Relationship Type="http://schemas.openxmlformats.org/officeDocument/2006/relationships/slide" Target="/ppt/slides/slide50.xml" Id="R0b5035858e164640" /><Relationship Type="http://schemas.openxmlformats.org/officeDocument/2006/relationships/slide" Target="/ppt/slides/slide51.xml" Id="R071746ea15e8475b" /><Relationship Type="http://schemas.openxmlformats.org/officeDocument/2006/relationships/slide" Target="/ppt/slides/slide52.xml" Id="R87a0f808436c4f76" /><Relationship Type="http://schemas.openxmlformats.org/officeDocument/2006/relationships/slide" Target="/ppt/slides/slide53.xml" Id="Rede361f486714640" /><Relationship Type="http://schemas.openxmlformats.org/officeDocument/2006/relationships/slide" Target="/ppt/slides/slide54.xml" Id="R7aa3d446f6734b9b" /><Relationship Type="http://schemas.openxmlformats.org/officeDocument/2006/relationships/slide" Target="/ppt/slides/slide55.xml" Id="R73be5d3155f4404a" /><Relationship Type="http://schemas.openxmlformats.org/officeDocument/2006/relationships/slide" Target="/ppt/slides/slide56.xml" Id="Rc7a9d999312f4830" /><Relationship Type="http://schemas.openxmlformats.org/officeDocument/2006/relationships/slide" Target="/ppt/slides/slide57.xml" Id="R8c9ae8411cf84640" /><Relationship Type="http://schemas.openxmlformats.org/officeDocument/2006/relationships/slide" Target="/ppt/slides/slide58.xml" Id="R9229ad2f502a43ab" /><Relationship Type="http://schemas.openxmlformats.org/officeDocument/2006/relationships/slide" Target="/ppt/slides/slide59.xml" Id="R0ae8249ffa544270" /><Relationship Type="http://schemas.openxmlformats.org/officeDocument/2006/relationships/slide" Target="/ppt/slides/slide5a.xml" Id="R1997f985fab84b16" /><Relationship Type="http://schemas.openxmlformats.org/officeDocument/2006/relationships/slide" Target="/ppt/slides/slide5b.xml" Id="R18956a6b5d44483e" /><Relationship Type="http://schemas.openxmlformats.org/officeDocument/2006/relationships/slide" Target="/ppt/slides/slide5c.xml" Id="R06ba973b13a34da7" /><Relationship Type="http://schemas.openxmlformats.org/officeDocument/2006/relationships/slide" Target="/ppt/slides/slide5d.xml" Id="R7f8a120866674117" /><Relationship Type="http://schemas.openxmlformats.org/officeDocument/2006/relationships/slide" Target="/ppt/slides/slide5e.xml" Id="Ra447acb171d84438" /><Relationship Type="http://schemas.openxmlformats.org/officeDocument/2006/relationships/slide" Target="/ppt/slides/slide5f.xml" Id="R4883e3c747fc4203" /><Relationship Type="http://schemas.openxmlformats.org/officeDocument/2006/relationships/slide" Target="/ppt/slides/slide60.xml" Id="R36f2ba07ce254652" /><Relationship Type="http://schemas.openxmlformats.org/officeDocument/2006/relationships/slide" Target="/ppt/slides/slide61.xml" Id="R916fc0bcf76e45f3" /><Relationship Type="http://schemas.openxmlformats.org/officeDocument/2006/relationships/slide" Target="/ppt/slides/slide62.xml" Id="R4afcb7a0eea74e08" /><Relationship Type="http://schemas.openxmlformats.org/officeDocument/2006/relationships/slide" Target="/ppt/slides/slide63.xml" Id="R614f0c4e34214b7f" /><Relationship Type="http://schemas.openxmlformats.org/officeDocument/2006/relationships/slide" Target="/ppt/slides/slide64.xml" Id="Rd33d3cb2935042d7" /><Relationship Type="http://schemas.openxmlformats.org/officeDocument/2006/relationships/slide" Target="/ppt/slides/slide65.xml" Id="Rd93a7dff2b184ed4" /><Relationship Type="http://schemas.openxmlformats.org/officeDocument/2006/relationships/slide" Target="/ppt/slides/slide66.xml" Id="Rd6c1ae0399e545d7" /><Relationship Type="http://schemas.openxmlformats.org/officeDocument/2006/relationships/slide" Target="/ppt/slides/slide67.xml" Id="Rf08ca954640744e2" /><Relationship Type="http://schemas.openxmlformats.org/officeDocument/2006/relationships/slide" Target="/ppt/slides/slide68.xml" Id="Re8ae54a9373b4b97" /><Relationship Type="http://schemas.openxmlformats.org/officeDocument/2006/relationships/slide" Target="/ppt/slides/slide69.xml" Id="R6605c503b1ac436f" /><Relationship Type="http://schemas.openxmlformats.org/officeDocument/2006/relationships/slide" Target="/ppt/slides/slide6a.xml" Id="R9d4a64ae41834d94" /><Relationship Type="http://schemas.openxmlformats.org/officeDocument/2006/relationships/slide" Target="/ppt/slides/slide6b.xml" Id="R1dbc208919e2402e" /><Relationship Type="http://schemas.openxmlformats.org/officeDocument/2006/relationships/slide" Target="/ppt/slides/slide6c.xml" Id="Rff6315972ea7498f" /><Relationship Type="http://schemas.openxmlformats.org/officeDocument/2006/relationships/slide" Target="/ppt/slides/slide6d.xml" Id="R895d742db5ae4fe6" /><Relationship Type="http://schemas.openxmlformats.org/officeDocument/2006/relationships/slide" Target="/ppt/slides/slide6e.xml" Id="Ree16212baf4547ed" /><Relationship Type="http://schemas.openxmlformats.org/officeDocument/2006/relationships/slide" Target="/ppt/slides/slide6f.xml" Id="Rf7e0a5390916422e" /><Relationship Type="http://schemas.openxmlformats.org/officeDocument/2006/relationships/slide" Target="/ppt/slides/slide70.xml" Id="Rbe68886d3f44495e" /><Relationship Type="http://schemas.openxmlformats.org/officeDocument/2006/relationships/slide" Target="/ppt/slides/slide71.xml" Id="R8750f7f97f634f63" /><Relationship Type="http://schemas.openxmlformats.org/officeDocument/2006/relationships/slide" Target="/ppt/slides/slide72.xml" Id="R0929782ad5754ec8" /><Relationship Type="http://schemas.openxmlformats.org/officeDocument/2006/relationships/slide" Target="/ppt/slides/slide73.xml" Id="R8231307961b54ec0" /><Relationship Type="http://schemas.openxmlformats.org/officeDocument/2006/relationships/slide" Target="/ppt/slides/slide74.xml" Id="Rb90a9ae12c544034" /><Relationship Type="http://schemas.openxmlformats.org/officeDocument/2006/relationships/slide" Target="/ppt/slides/slide75.xml" Id="R7f749dcc39b241b6" /><Relationship Type="http://schemas.openxmlformats.org/officeDocument/2006/relationships/slide" Target="/ppt/slides/slide76.xml" Id="R0a7459012c114bc1" /><Relationship Type="http://schemas.openxmlformats.org/officeDocument/2006/relationships/slide" Target="/ppt/slides/slide77.xml" Id="Ra317669fb5834b02" /><Relationship Type="http://schemas.openxmlformats.org/officeDocument/2006/relationships/slide" Target="/ppt/slides/slide78.xml" Id="Re839bd1c7a8e48e3" /><Relationship Type="http://schemas.openxmlformats.org/officeDocument/2006/relationships/slide" Target="/ppt/slides/slide79.xml" Id="Re8305dc4dc3b4638" /><Relationship Type="http://schemas.openxmlformats.org/officeDocument/2006/relationships/slide" Target="/ppt/slides/slide7a.xml" Id="R2b2faebfd5cc4ea8" /><Relationship Type="http://schemas.openxmlformats.org/officeDocument/2006/relationships/slide" Target="/ppt/slides/slide7b.xml" Id="R048fae963e28431c" /><Relationship Type="http://schemas.openxmlformats.org/officeDocument/2006/relationships/slide" Target="/ppt/slides/slide7c.xml" Id="R1cfe7ef1ba7c48f1" /><Relationship Type="http://schemas.openxmlformats.org/officeDocument/2006/relationships/slide" Target="/ppt/slides/slide7d.xml" Id="R30e54e578ca444f1" /><Relationship Type="http://schemas.openxmlformats.org/officeDocument/2006/relationships/slide" Target="/ppt/slides/slide7e.xml" Id="R5d169b591ba74a67" /><Relationship Type="http://schemas.openxmlformats.org/officeDocument/2006/relationships/slide" Target="/ppt/slides/slide7f.xml" Id="R2434acc2a3734902" /><Relationship Type="http://schemas.openxmlformats.org/officeDocument/2006/relationships/slide" Target="/ppt/slides/slide80.xml" Id="R3506861214c24c53" /><Relationship Type="http://schemas.openxmlformats.org/officeDocument/2006/relationships/slide" Target="/ppt/slides/slide81.xml" Id="Re8d4f284309b4718" /><Relationship Type="http://schemas.openxmlformats.org/officeDocument/2006/relationships/slide" Target="/ppt/slides/slide82.xml" Id="Re16421cb52354639" /><Relationship Type="http://schemas.openxmlformats.org/officeDocument/2006/relationships/slide" Target="/ppt/slides/slide83.xml" Id="R047a48f1bcc147d7" /><Relationship Type="http://schemas.openxmlformats.org/officeDocument/2006/relationships/slide" Target="/ppt/slides/slide84.xml" Id="R6e805455a3424283" /><Relationship Type="http://schemas.openxmlformats.org/officeDocument/2006/relationships/slide" Target="/ppt/slides/slide85.xml" Id="R71faeffd53784eb2" /><Relationship Type="http://schemas.openxmlformats.org/officeDocument/2006/relationships/slide" Target="/ppt/slides/slide86.xml" Id="Ra1592150fccb4ca2" /><Relationship Type="http://schemas.openxmlformats.org/officeDocument/2006/relationships/slide" Target="/ppt/slides/slide87.xml" Id="R6e685e3137104c7c" /><Relationship Type="http://schemas.openxmlformats.org/officeDocument/2006/relationships/slide" Target="/ppt/slides/slide88.xml" Id="R6133d6132e9a42eb" /><Relationship Type="http://schemas.openxmlformats.org/officeDocument/2006/relationships/slide" Target="/ppt/slides/slide89.xml" Id="R6b44e92b902c40a3" /><Relationship Type="http://schemas.openxmlformats.org/officeDocument/2006/relationships/slide" Target="/ppt/slides/slide8a.xml" Id="R88cd7c6c152c4a2b" /><Relationship Type="http://schemas.openxmlformats.org/officeDocument/2006/relationships/slide" Target="/ppt/slides/slide8b.xml" Id="R2925dbb3c87c407f" /><Relationship Type="http://schemas.openxmlformats.org/officeDocument/2006/relationships/slide" Target="/ppt/slides/slide8c.xml" Id="R4ac45bfb1dd94a3e" /><Relationship Type="http://schemas.openxmlformats.org/officeDocument/2006/relationships/slide" Target="/ppt/slides/slide8d.xml" Id="R8dd8ad55e6d34579" /><Relationship Type="http://schemas.openxmlformats.org/officeDocument/2006/relationships/slide" Target="/ppt/slides/slide8e.xml" Id="R00b990a86fa64e00" /><Relationship Type="http://schemas.openxmlformats.org/officeDocument/2006/relationships/slide" Target="/ppt/slides/slide8f.xml" Id="Rd0040f2a58224b44" /><Relationship Type="http://schemas.openxmlformats.org/officeDocument/2006/relationships/slide" Target="/ppt/slides/slide90.xml" Id="Rf911f835d2704384" /><Relationship Type="http://schemas.openxmlformats.org/officeDocument/2006/relationships/slide" Target="/ppt/slides/slide91.xml" Id="Rc306f1fa277f490b" /><Relationship Type="http://schemas.openxmlformats.org/officeDocument/2006/relationships/slide" Target="/ppt/slides/slide92.xml" Id="Rdd2286aa0c734056" /><Relationship Type="http://schemas.openxmlformats.org/officeDocument/2006/relationships/slide" Target="/ppt/slides/slide93.xml" Id="Ra95600459ace46e4" /><Relationship Type="http://schemas.openxmlformats.org/officeDocument/2006/relationships/slide" Target="/ppt/slides/slide94.xml" Id="R860f878e95854e7d" /><Relationship Type="http://schemas.openxmlformats.org/officeDocument/2006/relationships/slide" Target="/ppt/slides/slide95.xml" Id="R0ba9efc70cc04d33" /><Relationship Type="http://schemas.openxmlformats.org/officeDocument/2006/relationships/slide" Target="/ppt/slides/slide96.xml" Id="R4f7393732d5a4c44" /><Relationship Type="http://schemas.openxmlformats.org/officeDocument/2006/relationships/slide" Target="/ppt/slides/slide97.xml" Id="R567c927bb63a4975" /><Relationship Type="http://schemas.openxmlformats.org/officeDocument/2006/relationships/slide" Target="/ppt/slides/slide98.xml" Id="R9f3e3fa2ea194473" /><Relationship Type="http://schemas.openxmlformats.org/officeDocument/2006/relationships/slide" Target="/ppt/slides/slide99.xml" Id="R3bb68eab425b4158" /><Relationship Type="http://schemas.openxmlformats.org/officeDocument/2006/relationships/slide" Target="/ppt/slides/slide9a.xml" Id="Rcb2e21f661d446ce" /><Relationship Type="http://schemas.openxmlformats.org/officeDocument/2006/relationships/slide" Target="/ppt/slides/slide9b.xml" Id="Rd46aa8c83e2e4be2" /><Relationship Type="http://schemas.openxmlformats.org/officeDocument/2006/relationships/slide" Target="/ppt/slides/slide9c.xml" Id="R8ea9798d8c5b40cc" /><Relationship Type="http://schemas.openxmlformats.org/officeDocument/2006/relationships/slide" Target="/ppt/slides/slide9d.xml" Id="R28a3050f7b8a4450" /><Relationship Type="http://schemas.openxmlformats.org/officeDocument/2006/relationships/slide" Target="/ppt/slides/slide9e.xml" Id="R00a96302e2f642e6" /><Relationship Type="http://schemas.openxmlformats.org/officeDocument/2006/relationships/slide" Target="/ppt/slides/slide9f.xml" Id="R0b19ce8cd8aa499e" /><Relationship Type="http://schemas.openxmlformats.org/officeDocument/2006/relationships/slide" Target="/ppt/slides/slidea0.xml" Id="R0a16524b7e2647bd" /><Relationship Type="http://schemas.openxmlformats.org/officeDocument/2006/relationships/slide" Target="/ppt/slides/slidea1.xml" Id="R7b76a58ed72143ec" /><Relationship Type="http://schemas.openxmlformats.org/officeDocument/2006/relationships/slide" Target="/ppt/slides/slidea2.xml" Id="R3abd580c4b3c4805" /><Relationship Type="http://schemas.openxmlformats.org/officeDocument/2006/relationships/slide" Target="/ppt/slides/slidea3.xml" Id="R8443ad1d43b442d4" /><Relationship Type="http://schemas.openxmlformats.org/officeDocument/2006/relationships/slide" Target="/ppt/slides/slidea4.xml" Id="Re40ee7ac1aa74b1e" /><Relationship Type="http://schemas.openxmlformats.org/officeDocument/2006/relationships/slide" Target="/ppt/slides/slidea5.xml" Id="R88a60c19e47f424f" /><Relationship Type="http://schemas.openxmlformats.org/officeDocument/2006/relationships/slide" Target="/ppt/slides/slidea6.xml" Id="R543954f8e3714243" /><Relationship Type="http://schemas.openxmlformats.org/officeDocument/2006/relationships/slide" Target="/ppt/slides/slidea7.xml" Id="Rfcf5859113464dbe" /><Relationship Type="http://schemas.openxmlformats.org/officeDocument/2006/relationships/slide" Target="/ppt/slides/slidea8.xml" Id="R92dc89697ca9493c" /><Relationship Type="http://schemas.openxmlformats.org/officeDocument/2006/relationships/slide" Target="/ppt/slides/slidea9.xml" Id="Rae8f9d0ee0024167" /><Relationship Type="http://schemas.openxmlformats.org/officeDocument/2006/relationships/slide" Target="/ppt/slides/slideaa.xml" Id="R903a2d0779ec4aa2" /><Relationship Type="http://schemas.openxmlformats.org/officeDocument/2006/relationships/slide" Target="/ppt/slides/slideab.xml" Id="R7186f0af2b6f489a" /><Relationship Type="http://schemas.openxmlformats.org/officeDocument/2006/relationships/slide" Target="/ppt/slides/slideac.xml" Id="Rccf791d0d74a4d12" /><Relationship Type="http://schemas.openxmlformats.org/officeDocument/2006/relationships/slide" Target="/ppt/slides/slidead.xml" Id="R5ddae57f430348ca" /><Relationship Type="http://schemas.openxmlformats.org/officeDocument/2006/relationships/slide" Target="/ppt/slides/slideae.xml" Id="R3dee7a00f03746fb" /><Relationship Type="http://schemas.openxmlformats.org/officeDocument/2006/relationships/slide" Target="/ppt/slides/slideaf.xml" Id="Re5d6307024fc415c" /><Relationship Type="http://schemas.openxmlformats.org/officeDocument/2006/relationships/slide" Target="/ppt/slides/slideb0.xml" Id="R443059f6bb524f36" /><Relationship Type="http://schemas.openxmlformats.org/officeDocument/2006/relationships/slide" Target="/ppt/slides/slideb1.xml" Id="R2bdd3e906ad447f0" /><Relationship Type="http://schemas.openxmlformats.org/officeDocument/2006/relationships/slide" Target="/ppt/slides/slideb2.xml" Id="R3f2571ad555f413d" /><Relationship Type="http://schemas.openxmlformats.org/officeDocument/2006/relationships/slide" Target="/ppt/slides/slideb3.xml" Id="Rf59bf7524a984b70" /><Relationship Type="http://schemas.openxmlformats.org/officeDocument/2006/relationships/slide" Target="/ppt/slides/slideb4.xml" Id="R5180766bb7a144b8" /><Relationship Type="http://schemas.openxmlformats.org/officeDocument/2006/relationships/slide" Target="/ppt/slides/slideb5.xml" Id="R4f0c98755c094640" /><Relationship Type="http://schemas.openxmlformats.org/officeDocument/2006/relationships/slide" Target="/ppt/slides/slideb6.xml" Id="R79c25a24934e44fd" /><Relationship Type="http://schemas.openxmlformats.org/officeDocument/2006/relationships/slide" Target="/ppt/slides/slideb7.xml" Id="Rd2b2c70a68e74717" /><Relationship Type="http://schemas.openxmlformats.org/officeDocument/2006/relationships/slide" Target="/ppt/slides/slideb8.xml" Id="Rb1e839c528a14ca3" /><Relationship Type="http://schemas.openxmlformats.org/officeDocument/2006/relationships/slide" Target="/ppt/slides/slideb9.xml" Id="Rcd2539786f134651" /><Relationship Type="http://schemas.openxmlformats.org/officeDocument/2006/relationships/slide" Target="/ppt/slides/slideba.xml" Id="R459aa0e00c6e4090" /><Relationship Type="http://schemas.openxmlformats.org/officeDocument/2006/relationships/slide" Target="/ppt/slides/slidebb.xml" Id="Re41d92a8ae7645db" /><Relationship Type="http://schemas.openxmlformats.org/officeDocument/2006/relationships/slide" Target="/ppt/slides/slidebc.xml" Id="Rcd9caf50adf844d8" /><Relationship Type="http://schemas.openxmlformats.org/officeDocument/2006/relationships/slide" Target="/ppt/slides/slidebd.xml" Id="R81e7981a30fa4e1e" /><Relationship Type="http://schemas.openxmlformats.org/officeDocument/2006/relationships/slide" Target="/ppt/slides/slidebe.xml" Id="Rbe096af9309b4928" /><Relationship Type="http://schemas.openxmlformats.org/officeDocument/2006/relationships/slide" Target="/ppt/slides/slidebf.xml" Id="Rcf3ae846002a4b74" /><Relationship Type="http://schemas.openxmlformats.org/officeDocument/2006/relationships/slide" Target="/ppt/slides/slidec0.xml" Id="R1ddb50d90f704f15" /><Relationship Type="http://schemas.openxmlformats.org/officeDocument/2006/relationships/slide" Target="/ppt/slides/slidec1.xml" Id="R5f05eab9dd5c486a" /><Relationship Type="http://schemas.openxmlformats.org/officeDocument/2006/relationships/slide" Target="/ppt/slides/slidec2.xml" Id="Reec0a5d5d71f47e6" /><Relationship Type="http://schemas.openxmlformats.org/officeDocument/2006/relationships/slide" Target="/ppt/slides/slidec3.xml" Id="Ra1582ca8c4144329" /><Relationship Type="http://schemas.openxmlformats.org/officeDocument/2006/relationships/slide" Target="/ppt/slides/slidec4.xml" Id="R811bec81a92e4e28" /><Relationship Type="http://schemas.openxmlformats.org/officeDocument/2006/relationships/slide" Target="/ppt/slides/slidec5.xml" Id="Rf4303b6e9a414d84" /><Relationship Type="http://schemas.openxmlformats.org/officeDocument/2006/relationships/slide" Target="/ppt/slides/slidec6.xml" Id="Re543fa1272014340" /><Relationship Type="http://schemas.openxmlformats.org/officeDocument/2006/relationships/slide" Target="/ppt/slides/slidec7.xml" Id="R95bbf09c8727488e" /><Relationship Type="http://schemas.openxmlformats.org/officeDocument/2006/relationships/slide" Target="/ppt/slides/slidec8.xml" Id="R6bea805588b14103" /><Relationship Type="http://schemas.openxmlformats.org/officeDocument/2006/relationships/slide" Target="/ppt/slides/slidec9.xml" Id="R37687f8e654041c9" /><Relationship Type="http://schemas.openxmlformats.org/officeDocument/2006/relationships/slide" Target="/ppt/slides/slideca.xml" Id="Ra0d6165003a642fa" /><Relationship Type="http://schemas.openxmlformats.org/officeDocument/2006/relationships/slide" Target="/ppt/slides/slidecb.xml" Id="R89224d86b2864f55" /><Relationship Type="http://schemas.openxmlformats.org/officeDocument/2006/relationships/slide" Target="/ppt/slides/slidecc.xml" Id="Rfb1e659eef8a4ed0" /><Relationship Type="http://schemas.openxmlformats.org/officeDocument/2006/relationships/slide" Target="/ppt/slides/slidecd.xml" Id="R1b4ad16676e14d17" /><Relationship Type="http://schemas.openxmlformats.org/officeDocument/2006/relationships/slide" Target="/ppt/slides/slidece.xml" Id="R2bbfcd64f43d458f" /><Relationship Type="http://schemas.openxmlformats.org/officeDocument/2006/relationships/slide" Target="/ppt/slides/slidecf.xml" Id="R1d5705d12f48496e" /><Relationship Type="http://schemas.openxmlformats.org/officeDocument/2006/relationships/slide" Target="/ppt/slides/slided0.xml" Id="Rd73907278edf4b8f" /><Relationship Type="http://schemas.openxmlformats.org/officeDocument/2006/relationships/slide" Target="/ppt/slides/slided1.xml" Id="R5f30667254044ae8" /><Relationship Type="http://schemas.openxmlformats.org/officeDocument/2006/relationships/slide" Target="/ppt/slides/slided2.xml" Id="Rb8516c8ceb7f4263" /><Relationship Type="http://schemas.openxmlformats.org/officeDocument/2006/relationships/slide" Target="/ppt/slides/slided3.xml" Id="Re180006c05414369" /><Relationship Type="http://schemas.openxmlformats.org/officeDocument/2006/relationships/slide" Target="/ppt/slides/slided4.xml" Id="R444d644ca95246b7" /><Relationship Type="http://schemas.openxmlformats.org/officeDocument/2006/relationships/slide" Target="/ppt/slides/slided5.xml" Id="Rf54b9fbe100f429d" /><Relationship Type="http://schemas.openxmlformats.org/officeDocument/2006/relationships/slide" Target="/ppt/slides/slided6.xml" Id="R55d96a43e9fe42a0" /><Relationship Type="http://schemas.openxmlformats.org/officeDocument/2006/relationships/slide" Target="/ppt/slides/slided7.xml" Id="R743a10328f724ebf" /><Relationship Type="http://schemas.openxmlformats.org/officeDocument/2006/relationships/slide" Target="/ppt/slides/slided8.xml" Id="R49a4b4b3b9804628" /><Relationship Type="http://schemas.openxmlformats.org/officeDocument/2006/relationships/slide" Target="/ppt/slides/slided9.xml" Id="Rc1ba1a8c54704d28" /><Relationship Type="http://schemas.openxmlformats.org/officeDocument/2006/relationships/slide" Target="/ppt/slides/slideda.xml" Id="Rfd01f1fadff8475b" /><Relationship Type="http://schemas.openxmlformats.org/officeDocument/2006/relationships/slide" Target="/ppt/slides/slidedb.xml" Id="R420cd9c1b5cd41ce" /><Relationship Type="http://schemas.openxmlformats.org/officeDocument/2006/relationships/slide" Target="/ppt/slides/slidedc.xml" Id="R2469038598ac4cbc" /><Relationship Type="http://schemas.openxmlformats.org/officeDocument/2006/relationships/slide" Target="/ppt/slides/slidedd.xml" Id="Rc4c48f8f59024a24" /><Relationship Type="http://schemas.openxmlformats.org/officeDocument/2006/relationships/slide" Target="/ppt/slides/slidede.xml" Id="Rd5b64f273a634f0c" /><Relationship Type="http://schemas.openxmlformats.org/officeDocument/2006/relationships/slide" Target="/ppt/slides/slidedf.xml" Id="R07a4301348a7418a" /><Relationship Type="http://schemas.openxmlformats.org/officeDocument/2006/relationships/slide" Target="/ppt/slides/slidee0.xml" Id="Rfb704b3fa3e14c50" /><Relationship Type="http://schemas.openxmlformats.org/officeDocument/2006/relationships/slide" Target="/ppt/slides/slidee1.xml" Id="R95791ceaa6a14717" /><Relationship Type="http://schemas.openxmlformats.org/officeDocument/2006/relationships/slide" Target="/ppt/slides/slidee2.xml" Id="Rcc81e64f2e7d42b7" /><Relationship Type="http://schemas.openxmlformats.org/officeDocument/2006/relationships/slide" Target="/ppt/slides/slidee3.xml" Id="Rca8dacab457d48f5" /><Relationship Type="http://schemas.openxmlformats.org/officeDocument/2006/relationships/slide" Target="/ppt/slides/slidee4.xml" Id="R77b857e63f014540" /><Relationship Type="http://schemas.openxmlformats.org/officeDocument/2006/relationships/slide" Target="/ppt/slides/slidee5.xml" Id="R79f3f7aa4e6945bb" /><Relationship Type="http://schemas.openxmlformats.org/officeDocument/2006/relationships/slide" Target="/ppt/slides/slidee6.xml" Id="Rb8e127ec9bd2424d" /><Relationship Type="http://schemas.openxmlformats.org/officeDocument/2006/relationships/slide" Target="/ppt/slides/slidee7.xml" Id="Rd7414e09c6144841" /><Relationship Type="http://schemas.openxmlformats.org/officeDocument/2006/relationships/slide" Target="/ppt/slides/slidee8.xml" Id="R150c030c389c4752" /><Relationship Type="http://schemas.openxmlformats.org/officeDocument/2006/relationships/slide" Target="/ppt/slides/slidee9.xml" Id="R78c7630c03134871" /><Relationship Type="http://schemas.openxmlformats.org/officeDocument/2006/relationships/slide" Target="/ppt/slides/slideea.xml" Id="Rfaffc1186c0647a1" /><Relationship Type="http://schemas.openxmlformats.org/officeDocument/2006/relationships/slide" Target="/ppt/slides/slideeb.xml" Id="R732a339f7cd94be4" /><Relationship Type="http://schemas.openxmlformats.org/officeDocument/2006/relationships/slide" Target="/ppt/slides/slideec.xml" Id="Ra0c566ac801549ec" /><Relationship Type="http://schemas.openxmlformats.org/officeDocument/2006/relationships/slide" Target="/ppt/slides/slideed.xml" Id="Rf7993254fb67481f" /><Relationship Type="http://schemas.openxmlformats.org/officeDocument/2006/relationships/slide" Target="/ppt/slides/slideee.xml" Id="R00efa0157f734aa6" /><Relationship Type="http://schemas.openxmlformats.org/officeDocument/2006/relationships/slide" Target="/ppt/slides/slideef.xml" Id="R348abedc4b2f4229" /><Relationship Type="http://schemas.openxmlformats.org/officeDocument/2006/relationships/slide" Target="/ppt/slides/slidef0.xml" Id="R385305959eaf4430" /><Relationship Type="http://schemas.openxmlformats.org/officeDocument/2006/relationships/slide" Target="/ppt/slides/slidef1.xml" Id="R0acd56e7ae5f4b50" /><Relationship Type="http://schemas.openxmlformats.org/officeDocument/2006/relationships/slide" Target="/ppt/slides/slidef2.xml" Id="R356a9859aabe4f7e" /><Relationship Type="http://schemas.openxmlformats.org/officeDocument/2006/relationships/slide" Target="/ppt/slides/slidef3.xml" Id="Re70eaca84d4d4335" /><Relationship Type="http://schemas.openxmlformats.org/officeDocument/2006/relationships/slide" Target="/ppt/slides/slidef4.xml" Id="Rf0a81dbb6c9b408b" /><Relationship Type="http://schemas.openxmlformats.org/officeDocument/2006/relationships/slide" Target="/ppt/slides/slidef5.xml" Id="R2a57d02bb211410a" /><Relationship Type="http://schemas.openxmlformats.org/officeDocument/2006/relationships/slide" Target="/ppt/slides/slidef6.xml" Id="R5383139cd3204313" /><Relationship Type="http://schemas.openxmlformats.org/officeDocument/2006/relationships/slide" Target="/ppt/slides/slidef7.xml" Id="Rc09f0b7b6c524871" /><Relationship Type="http://schemas.openxmlformats.org/officeDocument/2006/relationships/slide" Target="/ppt/slides/slidef8.xml" Id="R2b2f550d6af34e6b" /><Relationship Type="http://schemas.openxmlformats.org/officeDocument/2006/relationships/slide" Target="/ppt/slides/slidef9.xml" Id="R8916038627714959" /><Relationship Type="http://schemas.openxmlformats.org/officeDocument/2006/relationships/slide" Target="/ppt/slides/slidefa.xml" Id="R5e0afb3a38c3457a" /><Relationship Type="http://schemas.openxmlformats.org/officeDocument/2006/relationships/slide" Target="/ppt/slides/slidefb.xml" Id="Rc3d5c10b1b4641e7" /><Relationship Type="http://schemas.openxmlformats.org/officeDocument/2006/relationships/slide" Target="/ppt/slides/slidefc.xml" Id="Raa314a057f4b491b" /><Relationship Type="http://schemas.openxmlformats.org/officeDocument/2006/relationships/slide" Target="/ppt/slides/slidefd.xml" Id="Ra159d5449add4299" /><Relationship Type="http://schemas.openxmlformats.org/officeDocument/2006/relationships/slide" Target="/ppt/slides/slidefe.xml" Id="R94fa29e6ccfa4a15" /><Relationship Type="http://schemas.openxmlformats.org/officeDocument/2006/relationships/slide" Target="/ppt/slides/slideff.xml" Id="Rd7199552054b4b00" /><Relationship Type="http://schemas.openxmlformats.org/officeDocument/2006/relationships/slide" Target="/ppt/slides/slide100.xml" Id="Rffb74726a70840c8" /><Relationship Type="http://schemas.openxmlformats.org/officeDocument/2006/relationships/slide" Target="/ppt/slides/slide101.xml" Id="R543cf7e1d1354a60" /><Relationship Type="http://schemas.openxmlformats.org/officeDocument/2006/relationships/slide" Target="/ppt/slides/slide102.xml" Id="Rab0034f461654c81" /><Relationship Type="http://schemas.openxmlformats.org/officeDocument/2006/relationships/slide" Target="/ppt/slides/slide103.xml" Id="R27c15ed05d344ac7" /><Relationship Type="http://schemas.openxmlformats.org/officeDocument/2006/relationships/slide" Target="/ppt/slides/slide104.xml" Id="R28506f4835334a43" /><Relationship Type="http://schemas.openxmlformats.org/officeDocument/2006/relationships/slide" Target="/ppt/slides/slide105.xml" Id="R1e5352fd56dd41d3" /><Relationship Type="http://schemas.openxmlformats.org/officeDocument/2006/relationships/slide" Target="/ppt/slides/slide106.xml" Id="Rf26ad1f61b35463c" /><Relationship Type="http://schemas.openxmlformats.org/officeDocument/2006/relationships/slide" Target="/ppt/slides/slide107.xml" Id="Ra93ca3c3d6874cc6" /><Relationship Type="http://schemas.openxmlformats.org/officeDocument/2006/relationships/slide" Target="/ppt/slides/slide108.xml" Id="R79675da3a4df42f7" /><Relationship Type="http://schemas.openxmlformats.org/officeDocument/2006/relationships/slide" Target="/ppt/slides/slide109.xml" Id="Raa101a59c8714f48" /><Relationship Type="http://schemas.openxmlformats.org/officeDocument/2006/relationships/slide" Target="/ppt/slides/slide10a.xml" Id="R8b5eeda1c7d44f43" /><Relationship Type="http://schemas.openxmlformats.org/officeDocument/2006/relationships/slide" Target="/ppt/slides/slide10b.xml" Id="R9cf6dbc8edc34f68" /><Relationship Type="http://schemas.openxmlformats.org/officeDocument/2006/relationships/slide" Target="/ppt/slides/slide10c.xml" Id="Rd204a71878804a39" /><Relationship Type="http://schemas.openxmlformats.org/officeDocument/2006/relationships/slide" Target="/ppt/slides/slide10d.xml" Id="Re73c6e79489d4897" /><Relationship Type="http://schemas.openxmlformats.org/officeDocument/2006/relationships/slide" Target="/ppt/slides/slide10e.xml" Id="R6498606a5d0b49df" /><Relationship Type="http://schemas.openxmlformats.org/officeDocument/2006/relationships/slide" Target="/ppt/slides/slide10f.xml" Id="R001b2e1bd2154cf9" /><Relationship Type="http://schemas.openxmlformats.org/officeDocument/2006/relationships/slide" Target="/ppt/slides/slide110.xml" Id="R299ad003bacf4733" /><Relationship Type="http://schemas.openxmlformats.org/officeDocument/2006/relationships/slide" Target="/ppt/slides/slide111.xml" Id="R490215667e8e4eb1" /><Relationship Type="http://schemas.openxmlformats.org/officeDocument/2006/relationships/slide" Target="/ppt/slides/slide112.xml" Id="R9a2f3dc7e44d4c39" /><Relationship Type="http://schemas.openxmlformats.org/officeDocument/2006/relationships/slide" Target="/ppt/slides/slide113.xml" Id="Rb8cf4c230be94c56" /><Relationship Type="http://schemas.openxmlformats.org/officeDocument/2006/relationships/slide" Target="/ppt/slides/slide114.xml" Id="R6e9acc973c294b08" /><Relationship Type="http://schemas.openxmlformats.org/officeDocument/2006/relationships/slide" Target="/ppt/slides/slide115.xml" Id="R8cbee9f29daf4683" /><Relationship Type="http://schemas.openxmlformats.org/officeDocument/2006/relationships/slide" Target="/ppt/slides/slide116.xml" Id="R2eb0be2587a54112" /><Relationship Type="http://schemas.openxmlformats.org/officeDocument/2006/relationships/slide" Target="/ppt/slides/slide117.xml" Id="R09a9a068d5144499" /><Relationship Type="http://schemas.openxmlformats.org/officeDocument/2006/relationships/slide" Target="/ppt/slides/slide118.xml" Id="R80f959effeaf44a1" /><Relationship Type="http://schemas.openxmlformats.org/officeDocument/2006/relationships/slide" Target="/ppt/slides/slide119.xml" Id="Ra703c6865fb146b0" /><Relationship Type="http://schemas.openxmlformats.org/officeDocument/2006/relationships/slide" Target="/ppt/slides/slide11a.xml" Id="Rf4b00911ac534fe6" /><Relationship Type="http://schemas.openxmlformats.org/officeDocument/2006/relationships/slide" Target="/ppt/slides/slide11b.xml" Id="R54c60d0ff3a84952"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A1CA51-2527-47EE-98B7-50903CB557B5}" type="datetimeFigureOut">
              <a:rPr lang="en-US"/>
              <a:pPr>
                <a:defRPr/>
              </a:pPr>
              <a:t>2/17/2022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357B3D8-D94B-43BD-BD5D-DB0C895CAD9B}" type="slidenum">
              <a:rPr lang="en-US"/>
              <a:pPr>
                <a:defRPr/>
              </a:pPr>
              <a:t>‹#›</a:t>
            </a:fld>
            <a:endParaRPr lang="en-US"/>
          </a:p>
        </p:txBody>
      </p:sp>
    </p:spTree>
    <p:extLst>
      <p:ext uri="{BB962C8B-B14F-4D97-AF65-F5344CB8AC3E}">
        <p14:creationId xmlns:p14="http://schemas.microsoft.com/office/powerpoint/2010/main" val="3540265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1993-2021. This slide shows percentages from 1993 through 2021 for high school students who carried a weapon on school property  (such as a gun, knife, or club,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11.1. The percentage for 1995 is 7.9. The percentage for 1997 is 7.2. The percentage for 1999 is 6.5. The percentage for 2001 is 5.0. The percentage for 2003 is 5.1. The percentage for 2005 is 5.8. The percentage for 2007 is 5.0. The percentage for 2009 is 4.4. The percentage for 2011 is 4.5. The percentage for 2013 is 2.6. The percentage for 2015 is 3.3. The percentage for 2017 is 4.1. The percentage for 2019 is 3.0. The percentage for 2021 is 3.2.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2021, decreased from 1993 to 1999, and decreased from 1999 to 2021.This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have ever been taught in school about where they could get sexual health services (such as birth control, condoms, or HIV or other sexually transmitted disease (STD) testing or treatment).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63.5. The percentage for Heterosexual students is 65.7. The percentage for Gay, Lesbian, or Bisexual students is 63.7. The percentage for Other/Questioning students is 53.6. The percentage for Opposite Sex Only students is 64.8. The percentage for Same Sex or Both Sexes students is 63.5. The percentage for No Sexual Contact students is 62.7.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2017-2021. This slide shows percentages from 2017 through 2021 for high school students who have ever been taught in school about where they could get sexual health services (such as birth control, condoms, or HIV or other sexually transmitted disease (STD) testing or treatment).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77.5. The percentage for 2019 is 79.3. The percentage for 2021 is 63.5.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had a teacher or other adult in their school help them find a place where they could get tested for HIV or other sexually transmitted diseases (STDs) (among students who needed to find a place for HIV or other STD testing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15.4. The percentage for Male students is 18.1. The percentage for Female students is 8.8. The percentage for 9th grade students is 9.3. The percentage for 10th grade students is 22.9. The percentage for 11th grade students is 20.3. The percentage for 12th grade students is 7.4. The percentage for Asian students is 11.0. The percentage for Hispanic/Latino students is 18.1. The percentage for White students is 6.2.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10th grade students is higher than for 9th grade students. The prevalence for 10th grade students is higher than for 12th grade students. The prevalence for 11th grade students is higher than for 12th grade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had a teacher or other adult in their school help them find a place where they could get tested for HIV or other sexually transmitted diseases (STDs) (among students who needed to find a place for HIV or other STD testing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15.4. The percentage for Heterosexual students is 15.5. The percentage for Gay, Lesbian, or Bisexual students is 12.5. The percentage for Opposite Sex Only students is 17.5. The percentage for Same Sex or Both Sexes students is 9.9. The percentage for No Sexual Contact students is 10.8.  This graph contains weighted results.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2017-2021. This slide shows percentages from 2017 through 2021 for high school students who had a teacher or other adult in their school help them find a place where they could get tested for HIV or other sexually transmitted diseases (STDs) (among students who needed to find a place for HIV or other STD testing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29.7. The percentage for 2019 is 20.7. The percentage for 2021 is 15.4.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had a teacher or other adult in their school help them find a place where they could get birth control (among students who needed to find a place to get birth control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25.5. The percentage for Male students is 25.6. The percentage for Female students is 24.8. The percentage for 9th grade students is 30.7. The percentage for 10th grade students is 41.1. The percentage for 11th grade students is 15.7. The percentage for 12th grade students is 15.9. The percentage for Asian students is 28.0. The percentage for Hispanic/Latino students is 30.0. The percentage for White students is 13.5.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10th grade students is higher than for 11th grade students. The prevalence for 10th grade students is higher than for 12th grade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had a teacher or other adult in their school help them find a place where they could get birth control (among students who needed to find a place to get birth control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25.5. The percentage for Heterosexual students is 22.3. The percentage for Gay, Lesbian, or Bisexual students is 30.2. The percentage for Other/Questioning students is 38.7. The percentage for Opposite Sex Only students is 19.8. The percentage for Same Sex or Both Sexes students is 40.2. The percentage for No Sexual Contact students is 22.8.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2017-2021. This slide shows percentages from 2017 through 2021 for high school students who had a teacher or other adult in their school help them find a place where they could get birth control (among students who needed to find a place to get birth control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29.3. The percentage for 2019 is 24.5. The percentage for 2021 is 25.5.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disagree or strongly disagree that their school has clear consequences for students who bully or harass other students.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20.6. The percentage for Male students is 18.4. The percentage for Female students is 22.3. The percentage for 9th grade students is 18.2. The percentage for 10th grade students is 19.2. The percentage for 11th grade students is 23.8. The percentage for 12th grade students is 21.9. The percentage for Asian students is 19.0. The percentage for Black students is 20.8. The percentage for Hispanic/Latino students is 20.3. The percentage for White students is 23.2.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disagree or strongly disagree that their school has clear consequences for students who bully or harass other students.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20.6. The percentage for Heterosexual students is 16.5. The percentage for Gay, Lesbian, or Bisexual students is 32.7. The percentage for Other/Questioning students is 29.2. The percentage for Opposite Sex Only students is 22.1. The percentage for Same Sex or Both Sexes students is 38.2. The percentage for No Sexual Contact students is 16.7.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2015-2021. This slide shows percentages from 2015 through 2021 for high school students who disagree or strongly disagree that their school has clear consequences for students who bully or harass other students.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20.0. The percentage for 2017 is 20.1. The percentage for 2019 is 24.0. The percentage for 2021 is 20.6.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2015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reported that an adult in their household most of the time or always tried hard to make sure their basic needs were met (such as looking after their safety and making sure they had clean clothes and enough to eat,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86.7. The percentage for Male students is 85.3. The percentage for Female students is 88.5. The percentage for 9th grade students is 86.5. The percentage for 10th grade students is 87.0. The percentage for 11th grade students is 87.2. The percentage for 12th grade students is 87.6. The percentage for Asian students is 87.0. The percentage for Black students is 86.5. The percentage for Hispanic/Latino students is 84.6. The percentage for White students is 93.1.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White students is higher than for Asian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reported that an adult in their household most of the time or always tried hard to make sure their basic needs were met (such as looking after their safety and making sure they had clean clothes and enough to eat,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86.7. The percentage for Heterosexual students is 87.9. The percentage for Gay, Lesbian, or Bisexual students is 84.6. The percentage for Other/Questioning students is 85.3. The percentage for Opposite Sex Only students is 85.2. The percentage for Same Sex or Both Sexes students is 77.8. The percentage for No Sexual Contact students is 89.4.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reported their parents or other adults in their family talked with them about what they expect them to do or not to do when it comes to sex.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46.4. The percentage for Male students is 43.5. The percentage for Female students is 49.6. The percentage for 9th grade students is 42.4. The percentage for 10th grade students is 48.1. The percentage for 11th grade students is 47.5. The percentage for 12th grade students is 48.7. The percentage for Asian students is 34.4. The percentage for Black students is 53.7. The percentage for Hispanic/Latino students is 49.5. The percentage for White students is 47.0.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Black students is higher than for Asian students. The prevalence for Hispanic students is higher than for Asian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reported their parents or other adults in their family talked with them about what they expect them to do or not to do when it comes to sex.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46.4. The percentage for Heterosexual students is 47.8. The percentage for Gay, Lesbian, or Bisexual students is 43.9. The percentage for Other/Questioning students is 45.7. The percentage for Opposite Sex Only students is 56.0. The percentage for Same Sex or Both Sexes students is 43.0. The percentage for No Sexual Contact students is 42.2.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ever lived with someone who was having a problem with alcohol or drug use.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26.7. The percentage for Male students is 22.8. The percentage for Female students is 30.3. The percentage for 9th grade students is 24.5. The percentage for 10th grade students is 23.5. The percentage for 11th grade students is 33.6. The percentage for 12th grade students is 25.1. The percentage for Asian students is 16.6. The percentage for Black students is 28.4. The percentage for Hispanic/Latino students is 30.2. The percentage for White students is 26.0.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11th grade students is higher than for 9th grade students. The prevalence for 11th grade students is higher than for 10th grade students. The prevalence for 11th grade students is higher than for 12th grade students. The prevalence for Black students is higher than for Asian students. The prevalence for Hispanic students is higher than for Asian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carried a gun  (not counting the days when they carried a gun only for hunting or for a sport such as target shooting, on at least 1 day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2.8. The percentage for Male students is 3.8. The percentage for Female students is 1.4. The percentage for 9th grade students is 1.3. The percentage for 10th grade students is 2.1. The percentage for 11th grade students is 2.8. The percentage for 12th grade students is 4.1. The percentage for Asian students is 0.6. The percentage for Black students is 5.5. The percentage for Hispanic/Latino students is 3.0. The percentage for White students is 2.0.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12th grade students is higher than for 9th grade students. The prevalence for Black students is higher than for Asian students. The prevalence for Hispanic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ever lived with someone who was having a problem with alcohol or drug use.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26.7. The percentage for Heterosexual students is 22.8. The percentage for Gay, Lesbian, or Bisexual students is 40.2. The percentage for Other/Questioning students is 33.5. The percentage for Opposite Sex Only students is 33.7. The percentage for Same Sex or Both Sexes students is 49.8. The percentage for No Sexual Contact students is 19.3.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ever lived with someone who was depressed, mentally ill, or suicidal.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32.2. The percentage for Male students is 25.5. The percentage for Female students is 39.3. The percentage for 9th grade students is 29.0. The percentage for 10th grade students is 30.8. The percentage for 11th grade students is 37.4. The percentage for 12th grade students is 32.8. The percentage for Asian students is 21.4. The percentage for Black students is 37.5. The percentage for Hispanic/Latino students is 32.2. The percentage for White students is 36.2.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11th grade students is higher than for 9th grade students. The prevalence for Black students is higher than for Asian students. The prevalence for Hispanic students is higher than for Asian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ever lived with someone who was depressed, mentally ill, or suicidal.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32.2. The percentage for Heterosexual students is 26.8. The percentage for Gay, Lesbian, or Bisexual students is 50.2. The percentage for Other/Questioning students is 45.2. The percentage for Opposite Sex Only students is 37.8. The percentage for Same Sex or Both Sexes students is 57.5. The percentage for No Sexual Contact students is 25.6.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have ever been separated from a parent or guardian because they went to jail, prison, or a detention center.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10.8. The percentage for Male students is 11.1. The percentage for Female students is 10.8. The percentage for 9th grade students is 12.8. The percentage for 10th grade students is 8.4. The percentage for 11th grade students is 10.9. The percentage for 12th grade students is 10.2. The percentage for Asian students is 3.6. The percentage for Black students is 14.9. The percentage for Hispanic/Latino students is 16.9. The percentage for White students is 4.7.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Black students is higher than for Asian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have ever been separated from a parent or guardian because they went to jail, prison, or a detention center.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10.8. The percentage for Heterosexual students is 10.7. The percentage for Gay, Lesbian, or Bisexual students is 10.8. The percentage for Other/Questioning students is 11.2. The percentage for Opposite Sex Only students is 13.1. The percentage for Same Sex or Both Sexes students is 20.1. The percentage for No Sexual Contact students is 8.3.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most of the time or always feel that they were able to talk to an adult in their family or another caring adult about their feelings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39.5. The percentage for Male students is 45.2. The percentage for Female students is 33.6. The percentage for 9th grade students is 43.1. The percentage for 10th grade students is 36.6. The percentage for 11th grade students is 37.8. The percentage for 12th grade students is 39.8. The percentage for Asian students is 28.0. The percentage for Black students is 33.2. The percentage for Hispanic/Latino students is 35.9. The percentage for White students is 55.8.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Hispanic students is higher than for Asian students. The prevalence for White students is higher than for Asian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most of the time or always feel that they were able to talk to an adult in their family or another caring adult about their feelings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39.5. The percentage for Heterosexual students is 44.3. The percentage for Gay, Lesbian, or Bisexual students is 27.0. The percentage for Other/Questioning students is 29.7. The percentage for Opposite Sex Only students is 39.3. The percentage for Same Sex or Both Sexes students is 26.0. The percentage for No Sexual Contact students is 42.5.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most of the time or always feel that they were able to talk to a friend about their feelings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48.2. The percentage for Male students is 46.7. The percentage for Female students is 49.9. The percentage for 9th grade students is 47.3. The percentage for 10th grade students is 45.4. The percentage for 11th grade students is 47.3. The percentage for 12th grade students is 54.1. The percentage for Asian students is 52.4. The percentage for Black students is 34.2. The percentage for Hispanic/Latino students is 45.8. The percentage for White students is 51.8.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Asian students is higher than for Black students. The prevalence for Hispanic students is higher than for Black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most of the time or always feel that they were able to talk to a friend about their feelings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48.2. The percentage for Heterosexual students is 49.2. The percentage for Gay, Lesbian, or Bisexual students is 50.1. The percentage for Other/Questioning students is 41.8. The percentage for Opposite Sex Only students is 53.9. The percentage for Same Sex or Both Sexes students is 47.8. The percentage for No Sexual Contact students is 46.5.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strongly agree or agree that they feel close to people at their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56.7. The percentage for Male students is 61.0. The percentage for Female students is 51.9. The percentage for 9th grade students is 59.4. The percentage for 10th grade students is 58.7. The percentage for 11th grade students is 53.2. The percentage for 12th grade students is 55.1. The percentage for Asian students is 56.8. The percentage for Black students is 50.0. The percentage for Hispanic/Latino students is 55.2. The percentage for White students is 62.6.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strongly agree or agree that they feel close to people at their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56.7. The percentage for Heterosexual students is 61.3. The percentage for Gay, Lesbian, or Bisexual students is 48.0. The percentage for Other/Questioning students is 41.8. The percentage for Opposite Sex Only students is 60.7. The percentage for Same Sex or Both Sexes students is 41.8. The percentage for No Sexual Contact students is 57.3.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2019-2021. This slide shows percentages from 2019 through 2021 for high school students who strongly agree or agree that they feel close to people at their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68.9. The percentage for 2021 is 56.7.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carried a gun  (not counting the days when they carried a gun only for hunting or for a sport such as target shooting, on at least 1 day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2.8. The percentage for Heterosexual students is 2.7. The percentage for Gay, Lesbian, or Bisexual students is 1.9. The percentage for Other/Questioning students is 3.1. The percentage for Opposite Sex Only students is 5.8. The percentage for Same Sex or Both Sexes students is 4.4. The percentage for No Sexual Contact students is 0.5.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2017-2021. This slide shows percentages from 2017 through 2021 for high school students who carried a gun  (not counting the days when they carried a gun only for hunting or for a sport such as target shooting, on at least 1 day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3.6. The percentage for 2019 is 2.6. The percentage for 2021 is 2.8.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did not go to school because they felt unsafe at school or on their way to or from school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5.2. The percentage for Male students is 4.6. The percentage for Female students is 5.5. The percentage for 9th grade students is 4.6. The percentage for 10th grade students is 3.9. The percentage for 11th grade students is 6.4. The percentage for 12th grade students is 5.5. The percentage for Asian students is 3.4. The percentage for Black students is 5.6. The percentage for Hispanic/Latino students is 6.7. The percentage for White students is 2.0.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did not go to school because they felt unsafe at school or on their way to or from school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5.2. The percentage for Heterosexual students is 3.9. The percentage for Gay, Lesbian, or Bisexual students is 5.7. The percentage for Other/Questioning students is 12.1. The percentage for Opposite Sex Only students is 6.1. The percentage for Same Sex or Both Sexes students is 13.3. The percentage for No Sexual Contact students is 2.6.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1993-2021. This slide shows percentages from 1993 through 2021 for high school students who did not go to school because they felt unsafe at school or on their way to or from school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9.1. The percentage for 1995 is 6.9. The percentage for 1997 is 5.7. The percentage for 1999 is 6.6. The percentage for 2001 is 9.6. The percentage for 2003 is 7.7. The percentage for 2005 is 9.1. The percentage for 2007 is 6.2. The percentage for 2009 is 4.8. The percentage for 2011 is 6.1. The percentage for 2013 is 5.7. The percentage for 2015 is 4.5. The percentage for 2017 is 5.8. The percentage for 2019 is 7.6. The percentage for 2021 is 5.2.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were threatened or injured with a weapon on school property  (such as a gun, knife, or club,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4.4. The percentage for Male students is 6.0. The percentage for Female students is 2.4. The percentage for 9th grade students is 4.5. The percentage for 10th grade students is 4.2. The percentage for 11th grade students is 3.9. The percentage for 12th grade students is 3.8. The percentage for Asian students is 2.4. The percentage for Black students is 1.6. The percentage for Hispanic/Latino students is 4.3. The percentage for White students is 4.9.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Hispanic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were threatened or injured with a weapon on school property  (such as a gun, knife, or club,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4.4. The percentage for Heterosexual students is 3.3. The percentage for Gay, Lesbian, or Bisexual students is 5.4. The percentage for Other/Questioning students is 6.9. The percentage for Opposite Sex Only students is 7.7. The percentage for Same Sex or Both Sexes students is 10.5. The percentage for No Sexual Contact students is 1.4.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1993-2021. This slide shows percentages from 1993 through 2021 for high school students who were threatened or injured with a weapon on school property  (such as a gun, knife, or club,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9.8. The percentage for 1995 is 9.5. The percentage for 1997 is 8.1. The percentage for 1999 is 9.4. The percentage for 2001 is 10.1. The percentage for 2003 is 10.2. The percentage for 2005 is 10.3. The percentage for 2007 is 8.1. The percentage for 2009 is 7.4. The percentage for 2011 is 6.7. The percentage for 2013 is 4.3. The percentage for 2015 is 4.6. The percentage for 2017 is 5.3. The percentage for 2019 is 5.3. The percentage for 2021 is 4.4.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2021, did not change from 1993 to 2003, and decreased from 2003 to 2021.This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were in a physical fight on school property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6.8. The percentage for Male students is 9.3. The percentage for Female students is 3.7. The percentage for 9th grade students is 8.2. The percentage for 10th grade students is 6.0. The percentage for 11th grade students is 5.6. The percentage for 12th grade students is 4.5. The percentage for Asian students is 3.5. The percentage for Black students is 8.5. The percentage for Hispanic/Latino students is 7.8. The percentage for White students is 4.4.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12th grade students. The prevalence for Hispanic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were in a physical fight on school property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6.8. The percentage for Heterosexual students is 6.6. The percentage for Gay, Lesbian, or Bisexual students is 7.4. The percentage for Other/Questioning students is 5.1. The percentage for Opposite Sex Only students is 11.0. The percentage for Same Sex or Both Sexes students is 12.1. The percentage for No Sexual Contact students is 3.1.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1993-2021. This slide shows percentages from 1993 through 2021 for high school students who were in a physical fight on school property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15.6. The percentage for 1995 is 13.7. The percentage for 1997 is 14.8. The percentage for 1999 is 12.8. The percentage for 2001 is 12.1. The percentage for 2003 is 13.2. The percentage for 2005 is 13.8. The percentage for 2007 is 14.3. The percentage for 2009 is 10.8. The percentage for 2011 is 10.9. The percentage for 2013 is 5.9. The percentage for 2015 is 6.8. The percentage for 2017 is 9.5. The percentage for 2019 is 9.4. The percentage for 2021 is 6.8.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ever saw someone get physically attacked, beaten, stabbed, or shot in their neighborhood.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26.5. The percentage for Male students is 27.7. The percentage for Female students is 24.6. The percentage for 9th grade students is 30.6. The percentage for 10th grade students is 23.2. The percentage for 11th grade students is 29.2. The percentage for 12th grade students is 21.4. The percentage for Asian students is 17.8. The percentage for Black students is 40.4. The percentage for Hispanic/Latino students is 32.2. The percentage for White students is 17.5.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9th grade students is higher than for 12th grade students. The prevalence for 11th grade students is higher than for 12th grade students. The prevalence for Black students is higher than for Asian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ever saw someone get physically attacked, beaten, stabbed, or shot in their neighborhood.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26.5. The percentage for Heterosexual students is 25.4. The percentage for Gay, Lesbian, or Bisexual students is 30.7. The percentage for Other/Questioning students is 26.3. The percentage for Opposite Sex Only students is 32.7. The percentage for Same Sex or Both Sexes students is 43.9. The percentage for No Sexual Contact students is 20.0.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were ever physically forced to have sexual intercourse (when they did not want to).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7.3. The percentage for Male students is 4.2. The percentage for Female students is 10.2. The percentage for 9th grade students is 7.8. The percentage for 10th grade students is 5.9. The percentage for 11th grade students is 5.6. The percentage for 12th grade students is 10.1. The percentage for Asian students is 4.4. The percentage for Black students is 10.7. The percentage for Hispanic/Latino students is 8.8. The percentage for White students is 6.8.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12th grade students is higher than for 11th grade students. The prevalence for Hispanic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were ever physically forced to have sexual intercourse (when they did not want to).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7.3. The percentage for Heterosexual students is 4.6. The percentage for Gay, Lesbian, or Bisexual students is 16.3. The percentage for Other/Questioning students is 12.5. The percentage for Opposite Sex Only students is 13.0. The percentage for Same Sex or Both Sexes students is 28.5. The percentage for No Sexual Contact students is 1.0.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2001-2021. This slide shows percentages from 2001 through 2021 for high school students who were ever physically forced to have sexual intercourse (when they did not want to).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2001 is 9.2. The percentage for 2003 is 8.4. The percentage for 2005 is 10.3. The percentage for 2007 is 9.2. The percentage for 2009 is 7.1. The percentage for 2011 is 6.9. The percentage for 2013 is 7.5. The percentage for 2015 is 7.4. The percentage for 2017 is 6.8. The percentage for 2019 is 5.9. The percentage for 2021 is 7.3.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2001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experienced sexual dating violence (being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13.5. The percentage for Male students is 6.5. The percentage for Female students is 20.6. The percentage for 9th grade students is 11.7. The percentage for 10th grade students is 13.5. The percentage for 11th grade students is 12.4. The percentage for 12th grade students is 16.0. The percentage for Asian students is 17.2. The percentage for Black students is 13.3. The percentage for Hispanic/Latino students is 13.3. The percentage for White students is 12.6.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experienced sexual dating violence (being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13.5. The percentage for Heterosexual students is 9.1. The percentage for Gay, Lesbian, or Bisexual students is 25.4. The percentage for Other/Questioning students is 27.0. The percentage for Opposite Sex Only students is 16.4. The percentage for Same Sex or Both Sexes students is 37.5. The percentage for No Sexual Contact students is 2.7.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2013-2021. This slide shows percentages from 2013 through 2021 for high school students who experienced sexual dating violence (being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11.0. The percentage for 2015 is 10.7. The percentage for 2017 is 12.6. The percentage for 2019 is 10.4. The percentage for 2021 is 13.5.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2013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experienced physical dating violence (being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6.5. The percentage for Male students is 5.0. The percentage for Female students is 7.9. The percentage for 9th grade students is 7.2. The percentage for 10th grade students is 4.6. The percentage for 11th grade students is 7.1. The percentage for 12th grade students is 6.4. The percentage for Asian students is 4.6. The percentage for Black students is 5.8. The percentage for Hispanic/Latino students is 5.7. The percentage for White students is 6.8.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experienced physical dating violence (being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6.5. The percentage for Heterosexual students is 4.3. The percentage for Gay, Lesbian, or Bisexual students is 13.5. The percentage for Other/Questioning students is 10.6. The percentage for Opposite Sex Only students is 7.2. The percentage for Same Sex or Both Sexes students is 19.6. The percentage for No Sexual Contact students is 1.7.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2013-2021. This slide shows percentages from 2013 through 2021 for high school students who experienced physical dating violence (being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7.4. The percentage for 2015 is 7.8. The percentage for 2017 is 5.2. The percentage for 2019 is 6.1. The percentage for 2021 is 6.5.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2013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were bullied on school property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11.6. The percentage for Male students is 11.8. The percentage for Female students is 10.9. The percentage for 9th grade students is 11.2. The percentage for 10th grade students is 10.7. The percentage for 11th grade students is 11.1. The percentage for 12th grade students is 12.6. The percentage for Asian students is 11.9. The percentage for Black students is 11.6. The percentage for Hispanic/Latino students is 10.4. The percentage for White students is 13.8.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were bullied on school property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11.6. The percentage for Heterosexual students is 9.7. The percentage for Gay, Lesbian, or Bisexual students is 18.6. The percentage for Other/Questioning students is 13.7. The percentage for Opposite Sex Only students is 16.3. The percentage for Same Sex or Both Sexes students is 23.5. The percentage for No Sexual Contact students is 7.1.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2011-2021. This slide shows percentages from 2011 through 2021 for high school students who were bullied on school property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2011 is 15.6. The percentage for 2013 is 15.4. The percentage for 2015 is 16.7. The percentage for 2017 is 16.0. The percentage for 2019 is 13.6. The percentage for 2021 is 11.6.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2011 to 2021, did not change from 2011 to 2017, and decreased from 2017 to 2021.This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were electronically bullied (counting being bullied through texting, Instagram, Facebook, or other social media,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15.4. The percentage for Male students is 12.7. The percentage for Female students is 17.6. The percentage for 9th grade students is 14.4. The percentage for 10th grade students is 16.8. The percentage for 11th grade students is 13.6. The percentage for 12th grade students is 15.7. The percentage for Asian students is 18.8. The percentage for Black students is 13.3. The percentage for Hispanic/Latino students is 14.6. The percentage for White students is 13.3.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were electronically bullied (counting being bullied through texting, Instagram, Facebook, or other social media,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15.4. The percentage for Heterosexual students is 11.7. The percentage for Gay, Lesbian, or Bisexual students is 28.7. The percentage for Other/Questioning students is 20.7. The percentage for Opposite Sex Only students is 20.1. The percentage for Same Sex or Both Sexes students is 35.3. The percentage for No Sexual Contact students is 9.7.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2011-2021. This slide shows percentages from 2011 through 2021 for high school students who were electronically bullied (counting being bullied through texting, Instagram, Facebook, or other social media,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2011 is 12.4. The percentage for 2013 is 14.4. The percentage for 2015 is 14.0. The percentage for 2017 is 12.6. The percentage for 2019 is 10.9. The percentage for 2021 is 15.4.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2011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felt sad or hopeless (almost every day for &gt;=2 weeks in a row so that they stopped doing some usual activities,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42.5. The percentage for Male students is 29.3. The percentage for Female students is 56.0. The percentage for 9th grade students is 37.8. The percentage for 10th grade students is 42.8. The percentage for 11th grade students is 48.5. The percentage for 12th grade students is 42.0. The percentage for Asian students is 40.5. The percentage for Black students is 40.2. The percentage for Hispanic/Latino students is 44.0. The percentage for White students is 37.8.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11th grade students is higher than for 9th grade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felt sad or hopeless (almost every day for &gt;=2 weeks in a row so that they stopped doing some usual activities,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42.5. The percentage for Heterosexual students is 34.6. The percentage for Gay, Lesbian, or Bisexual students is 67.4. The percentage for Other/Questioning students is 59.8. The percentage for Opposite Sex Only students is 45.3. The percentage for Same Sex or Both Sexes students is 78.3. The percentage for No Sexual Contact students is 34.8.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1999-2021. This slide shows percentages from 1999 through 2021 for high school students who felt sad or hopeless (almost every day for &gt;=2 weeks in a row so that they stopped doing some usual activities,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1999 is 34.1. The percentage for 2001 is 32.6. The percentage for 2003 is 31.1. The percentage for 2005 is 33.8. The percentage for 2007 is 27.5. The percentage for 2009 is 25.9. The percentage for 2011 is 25.6. The percentage for 2013 is 29.6. The percentage for 2015 is 29.1. The percentage for 2017 is 31.6. The percentage for 2019 is 35.1. The percentage for 2021 is 42.5.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2011 and increased from 2011 to 2021.This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seriously considered attempting suicide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22.2. The percentage for Male students is 14.5. The percentage for Female students is 29.7. The percentage for 9th grade students is 22.5. The percentage for 10th grade students is 19.7. The percentage for 11th grade students is 24.5. The percentage for 12th grade students is 22.6. The percentage for Asian students is 21.9. The percentage for Black students is 24.4. The percentage for Hispanic/Latino students is 23.0. The percentage for White students is 18.5.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seriously considered attempting suicide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22.2. The percentage for Heterosexual students is 15.4. The percentage for Gay, Lesbian, or Bisexual students is 41.4. The percentage for Other/Questioning students is 39.9. The percentage for Opposite Sex Only students is 25.7. The percentage for Same Sex or Both Sexes students is 62.7. The percentage for No Sexual Contact students is 14.0.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1991-2021. This slide shows percentages from 1991 through 2021 for high school students who seriously considered attempting suicide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28.2. The percentage for 1993 is 25.7. The percentage for 1995 is 26.7. The percentage for 1997 is 22.7. The percentage for 1999 is 22.3. The percentage for 2001 is 21.0. The percentage for 2003 is 19.4. The percentage for 2005 is 17.5. The percentage for 2007 is 12.7. The percentage for 2009 is 13.9. The percentage for 2011 is 13.3. The percentage for 2013 is 15.5. The percentage for 2015 is 16.5. The percentage for 2017 is 16.1. The percentage for 2019 is 17.4. The percentage for 2021 is 22.2.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le to able.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attempted suicide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9.5. The percentage for Male students is 6.4. The percentage for Female students is 12.3. The percentage for 9th grade students is 9.1. The percentage for 10th grade students is 10.2. The percentage for 11th grade students is 8.9. The percentage for 12th grade students is 9.0. The percentage for Asian students is 8.4. The percentage for Black students is 11.9. The percentage for Hispanic/Latino students is 11.3. The percentage for White students is 6.1.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attempted suicide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9.5. The percentage for Heterosexual students is 5.1. The percentage for Gay, Lesbian, or Bisexual students is 24.1. The percentage for Other/Questioning students is 16.5. The percentage for Opposite Sex Only students is 11.2. The percentage for Same Sex or Both Sexes students is 43.9. The percentage for No Sexual Contact students is 3.2.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1991-2021. This slide shows percentages from 1991 through 2021 for high school students who attempted suicide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6.3. The percentage for 1993 is 9.9. The percentage for 1995 is 10.0. The percentage for 1997 is 9.5. The percentage for 1999 is 9.2. The percentage for 2001 is 10.5. The percentage for 2003 is 10.9. The percentage for 2005 is 10.0. The percentage for 2007 is 7.7. The percentage for 2009 is 6.0. The percentage for 2011 is 9.1. The percentage for 2013 is 8.4. The percentage for 2015 is 8.9. The percentage for 2017 is 7.1. The percentage for 2019 is 7.8. The percentage for 2021 is 9.5.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had a suicide attempt that resulted in an injury, poisoning, or overdose that had to be treated by a doctor or nurse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2.9. The percentage for Male students is 2.6. The percentage for Female students is 3.0. The percentage for 9th grade students is 1.9. The percentage for 10th grade students is 3.8. The percentage for 11th grade students is 2.2. The percentage for 12th grade students is 3.2. The percentage for Asian students is 2.0. The percentage for Black students is 4.2. The percentage for Hispanic/Latino students is 3.8. The percentage for White students is 1.7.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had a suicide attempt that resulted in an injury, poisoning, or overdose that had to be treated by a doctor or nurse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2.9. The percentage for Heterosexual students is 1.6. The percentage for Gay, Lesbian, or Bisexual students is 6.0. The percentage for Other/Questioning students is 6.7. The percentage for Opposite Sex Only students is 3.7. The percentage for Same Sex or Both Sexes students is 14.3. The percentage for No Sexual Contact students is 0.7.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1991-2021. This slide shows percentages from 1991 through 2021 for high school students who had a suicide attempt that resulted in an injury, poisoning, or overdose that had to be treated by a doctor or nurse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2.2. The percentage for 1993 is 2.5. The percentage for 1995 is 2.8. The percentage for 1997 is 3.0. The percentage for 1999 is 3.3. The percentage for 2001 is 3.5. The percentage for 2003 is 3.3. The percentage for 2005 is 2.6. The percentage for 2007 is 2.7. The percentage for 2009 is 1.6. The percentage for 2011 is 3.0. The percentage for 2013 is 2.3. The percentage for 2015 is 1.9. The percentage for 2017 is 1.5. The percentage for 2019 is 1.9. The percentage for 2021 is 2.9.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currently smoked cigarettes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2.6. The percentage for Male students is 2.2. The percentage for Female students is 2.9. The percentage for 9th grade students is 1.9. The percentage for 10th grade students is 2.2. The percentage for 11th grade students is 2.6. The percentage for 12th grade students is 3.4. The percentage for Asian students is 1.3. The percentage for Black students is 3.2. The percentage for Hispanic/Latino students is 2.4. The percentage for White students is 3.5.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currently smoked cigarettes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2.6. The percentage for Heterosexual students is 2.2. The percentage for Gay, Lesbian, or Bisexual students is 3.7. The percentage for Other/Questioning students is 1.9. The percentage for Opposite Sex Only students is 4.6. The percentage for Same Sex or Both Sexes students is 9.3. The percentage for No Sexual Contact students is 0.5.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1991-2021. This slide shows percentages from 1991 through 2021 for high school students who currently smoked cigarettes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17.9. The percentage for 1993 is 21.7. The percentage for 1995 is 23.8. The percentage for 1997 is 24.2. The percentage for 1999 is 23.1. The percentage for 2001 is 17.1. The percentage for 2003 is 13.2. The percentage for 2005 is 14.2. The percentage for 2007 is 11.0. The percentage for 2009 is 11.7. The percentage for 2011 is 14.2. The percentage for 2013 is 8.9. The percentage for 2015 is 7.1. The percentage for 2017 is 4.2. The percentage for 2019 is 3.2. The percentage for 2021 is 2.6.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2021, decreased from 1991 to 2011, and decreased from 2011 to 2021.This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currently smoked cigarettes frequently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0.6. The percentage for Male students is 0.8. The percentage for Female students is 0.3. The percentage for 9th grade students is 0.3. The percentage for 10th grade students is 0.3. The percentage for 11th grade students is 0.8. The percentage for 12th grade students is 0.9. The percentage for Asian students is 0.0. The percentage for Black students is 0.0. The percentage for Hispanic/Latino students is 0.6. The percentage for White students is 1.2.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currently smoked cigarettes frequently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0.6. The percentage for Heterosexual students is 0.5. The percentage for Gay, Lesbian, or Bisexual students is 0.8. The percentage for Other/Questioning students is 0.0. The percentage for Opposite Sex Only students is 1.0. The percentage for Same Sex or Both Sexes students is 2.0.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1991-2021. This slide shows percentages from 1991 through 2021 for high school students who currently smoked cigarettes frequently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6.8. The percentage for 1993 is 6.4. The percentage for 1995 is 7.7. The percentage for 1997 is 7.6. The percentage for 1999 is 5.7. The percentage for 2001 is 4.7. The percentage for 2003 is 3.4. The percentage for 2005 is 3.5. The percentage for 2007 is 2.6. The percentage for 2009 is 2.8. The percentage for 2011 is 3.7. The percentage for 2013 is 1.1. The percentage for 2015 is 1.3. The percentage for 2017 is 0.8. The percentage for 2019 is 0.6. The percentage for 2021 is 0.6.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2021, did not change from 1991 to 1997, and decreased from 1997 to 2021.This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currently smoked cigarettes daily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0.6. The percentage for Male students is 0.8. The percentage for Female students is 0.3. The percentage for 9th grade students is 0.3. The percentage for 10th grade students is 0.3. The percentage for 11th grade students is 0.8. The percentage for 12th grade students is 0.9. The percentage for Asian students is 0.0. The percentage for Black students is 0.0. The percentage for Hispanic/Latino students is 0.6. The percentage for White students is 1.2.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currently smoked cigarettes daily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0.6. The percentage for Heterosexual students is 0.5. The percentage for Gay, Lesbian, or Bisexual students is 0.8. The percentage for Other/Questioning students is 0.0. The percentage for Opposite Sex Only students is 1.0. The percentage for Same Sex or Both Sexes students is 2.0.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1991-2021. This slide shows percentages from 1991 through 2021 for high school students who currently smoked cigarettes daily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4.4. The percentage for 1993 is 4.2. The percentage for 1995 is 5.3. The percentage for 1997 is 4.7. The percentage for 1999 is 3.6. The percentage for 2001 is 2.6. The percentage for 2003 is 2.4. The percentage for 2005 is 1.7. The percentage for 2007 is 1.8. The percentage for 2009 is 1.9. The percentage for 2011 is 1.5. The percentage for 2013 is 0.5. The percentage for 2015 is 0.9. The percentage for 2017 is 0.7. The percentage for 2019 is 0.5. The percentage for 2021 is 0.6.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2021, did not change from 1991 to 1995, and decreased from 1995 to 2021.This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smoked more than 10 cigarettes per day (on the days they smoked during the 30 days before the survey, among students who currently smoked cigarettes).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23.5.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smoked more than 10 cigarettes per day (on the days they smoked during the 30 days before the survey, among students who currently smoked cigarettes).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23.5.  This graph contains weighted results.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1991-2021. This slide shows percentages from 1991 through 2021 for high school students who smoked more than 10 cigarettes per day (on the days they smoked during the 30 days before the survey, among students who currently smoked cigarettes).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5.7. The percentage for 1993 is 10.2. The percentage for 1995 is 11.8. The percentage for 1997 is 6.0. The percentage for 1999 is 3.3. The percentage for 2001 is 5.2. The percentage for 2003 is 7.9. The percentage for 2005 is 5.5. The percentage for 2007 is 7.0. The percentage for 2009 is 4.7. The percentage for 2011 is 2.8. The percentage for 2013 is 3.5. The percentage for 2015 is 7.2. The percentage for 2017 is 7.0. The percentage for 2019 is 2.8. The percentage for 2021 is 23.5.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ever used an electronic vapor product (including e-cigarettes, vapes, vape pens, e-cigars, e-hookahs, hookah pens, and mods [such as JUUL, SMOK, Suorin, Vuse, and blu]).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30.5. The percentage for Male students is 24.3. The percentage for Female students is 37.2. The percentage for 9th grade students is 24.0. The percentage for 10th grade students is 26.3. The percentage for 11th grade students is 35.1. The percentage for 12th grade students is 39.8. The percentage for Asian students is 22.1. The percentage for Black students is 28.7. The percentage for Hispanic/Latino students is 35.2. The percentage for White students is 28.1.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11th grade students is higher than for 9th grade students. The prevalence for 12th grade students is higher than for 9th grade students. The prevalence for 12th grade students is higher than for 10th grade students.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ever used an electronic vapor product (including e-cigarettes, vapes, vape pens, e-cigars, e-hookahs, hookah pens, and mods [such as JUUL, SMOK, Suorin, Vuse, and blu]).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30.5. The percentage for Heterosexual students is 28.8. The percentage for Gay, Lesbian, or Bisexual students is 38.5. The percentage for Other/Questioning students is 32.7. The percentage for Opposite Sex Only students is 50.9. The percentage for Same Sex or Both Sexes students is 65.0. The percentage for No Sexual Contact students is 15.5.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2015-2021. This slide shows percentages from 2015 through 2021 for high school students who ever used an electronic vapor product (including e-cigarettes, vapes, vape pens, e-cigars, e-hookahs, hookah pens, and mods [such as JUUL, SMOK, Suorin, Vuse, and blu]).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44.9. The percentage for 2017 is 38.1. The percentage for 2019 is 41.4. The percentage for 2021 is 30.5.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2015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currently used an electronic vapor product (including e-cigarettes, vapes, vape pens, e-cigars, e-hookahs, hookah pens, and mods [such as JUUL, SMOK, Suorin, Vuse, and blu],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11.6. The percentage for Male students is 8.7. The percentage for Female students is 14.8. The percentage for 9th grade students is 10.8. The percentage for 10th grade students is 10.4. The percentage for 11th grade students is 13.3. The percentage for 12th grade students is 12.2. The percentage for Asian students is 5.4. The percentage for Black students is 14.9. The percentage for Hispanic/Latino students is 13.5. The percentage for White students is 11.2.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Black students is higher than for Asian students. The prevalence for Hispanic students is higher than for Asian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currently used an electronic vapor product (including e-cigarettes, vapes, vape pens, e-cigars, e-hookahs, hookah pens, and mods [such as JUUL, SMOK, Suorin, Vuse, and blu],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11.6. The percentage for Heterosexual students is 10.1. The percentage for Gay, Lesbian, or Bisexual students is 18.9. The percentage for Other/Questioning students is 11.4. The percentage for Opposite Sex Only students is 19.8. The percentage for Same Sex or Both Sexes students is 36.7. The percentage for No Sexual Contact students is 4.3.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2015-2021. This slide shows percentages from 2015 through 2021 for high school students who currently used an electronic vapor product (including e-cigarettes, vapes, vape pens, e-cigars, e-hookahs, hookah pens, and mods [such as JUUL, SMOK, Suorin, Vuse, and blu],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21.6. The percentage for 2017 is 7.7. The percentage for 2019 is 16.0. The percentage for 2021 is 11.6.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2015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currently used electronic vapor products frequently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3.0. The percentage for Male students is 2.5. The percentage for Female students is 3.7. The percentage for 9th grade students is 2.4. The percentage for 10th grade students is 3.1. The percentage for 11th grade students is 3.0. The percentage for 12th grade students is 4.0. The percentage for Asian students is 1.0. The percentage for Black students is 3.3. The percentage for Hispanic/Latino students is 3.2. The percentage for White students is 4.6.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Hispanic students is higher than for Asian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currently used electronic vapor products frequently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3.0. The percentage for Heterosexual students is 2.8. The percentage for Gay, Lesbian, or Bisexual students is 4.1. The percentage for Other/Questioning students is 2.8. The percentage for Opposite Sex Only students is 6.2. The percentage for Same Sex or Both Sexes students is 9.4. The percentage for No Sexual Contact students is 0.7.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2015-2021. This slide shows percentages from 2015 through 2021 for high school students who currently used electronic vapor products frequently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2.5. The percentage for 2017 is 1.1. The percentage for 2019 is 4.7. The percentage for 2021 is 3.0.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2015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currently used electronic vapor products daily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 The percentage for Male students is 1.6. The percentage for Female students is 2.1. The percentage for 9th grade students is 1.4. The percentage for 10th grade students is 2.9. The percentage for 11th grade students is 0.9. The percentage for 12th grade students is 2.4. The percentage for Asian students is 0.4. The percentage for Black students is 2.4. The percentage for Hispanic/Latino students is 1.7. The percentage for White students is 3.7.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rode with a driver who had been drinking alcohol (in a car or other vehicle,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12.0. The percentage for Male students is 9.9. The percentage for Female students is 13.9. The percentage for 9th grade students is 12.8. The percentage for 10th grade students is 12.1. The percentage for 11th grade students is 12.0. The percentage for 12th grade students is 10.1. The percentage for Asian students is 7.0. The percentage for Black students is 5.2. The percentage for Hispanic/Latino students is 14.6. The percentage for White students is 12.1.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Hispanic students is higher than for Asian students. The prevalence for Hispanic students is higher than for Black students. The prevalence for White students is higher than for Asian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currently used electronic vapor products daily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 The percentage for Heterosexual students is 1.7. The percentage for Gay, Lesbian, or Bisexual students is 3.0. The percentage for Other/Questioning students is 0.6. The percentage for Opposite Sex Only students is 3.6. The percentage for Same Sex or Both Sexes students is 7.0. The percentage for No Sexual Contact students is 0.4.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2015-2021. This slide shows percentages from 2015 through 2021 for high school students who currently used electronic vapor products daily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1.9. The percentage for 2017 is 0.7. The percentage for 2019 is 2.8. The percentage for 2021 is 1.8.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2015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usually got their electronic vapor products by buying them themselves in a convenience store, supermarket, discount store, or gas station (including e-cigarettes, vapes, vape pens, e-cigars, e-hookahs, hookah pens, and mods [such as JUUL, SMOK, Suorin, Vuse, and blu], during the 30 days before the survey, among students who currently used electronic vapor products).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1.9. The percentage for Male students is 1.6. The percentage for Female students is 2.1. The percentage for 9th grade students is 2.1. The percentage for 11th grade students is 0.0. The percentage for 12th grade students is 5.6. The percentage for Hispanic/Latino students is 1.3. The percentage for White students is 5.5.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usually got their electronic vapor products by buying them themselves in a convenience store, supermarket, discount store, or gas station (including e-cigarettes, vapes, vape pens, e-cigars, e-hookahs, hookah pens, and mods [such as JUUL, SMOK, Suorin, Vuse, and blu], during the 30 days before the survey, among students who currently used electronic vapor products).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1.9. The percentage for Heterosexual students is 3.0. The percentage for Gay, Lesbian, or Bisexual students is 0.0. The percentage for Opposite Sex Only students is 2.7. The percentage for Same Sex or Both Sexes students is 0.0. The percentage for No Sexual Contact students is 0.0.  This graph contains weighted results.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currently smoked cigarettes or used electronic vapor products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11.9. The percentage for Male students is 8.9. The percentage for Female students is 15.2. The percentage for 9th grade students is 10.9. The percentage for 10th grade students is 10.5. The percentage for 11th grade students is 13.9. The percentage for 12th grade students is 12.7. The percentage for Asian students is 5.8. The percentage for Black students is 16.2. The percentage for Hispanic/Latino students is 13.6. The percentage for White students is 11.5.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Black students is higher than for Asian students. The prevalence for Hispanic students is higher than for Asian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currently smoked cigarettes or used electronic vapor products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11.9. The percentage for Heterosexual students is 10.5. The percentage for Gay, Lesbian, or Bisexual students is 18.9. The percentage for Other/Questioning students is 11.5. The percentage for Opposite Sex Only students is 20.5. The percentage for Same Sex or Both Sexes students is 37.9. The percentage for No Sexual Contact students is 4.4.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2015-2021. This slide shows percentages from 2015 through 2021 for high school students who currently smoked cigarettes or used electronic vapor products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23.1. The percentage for 2017 is 8.8. The percentage for 2019 is 16.0. The percentage for 2021 is 11.9.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2015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tried to quit using all tobacco products (including cigarettes, electronic vapor products, smokeless tobacco, cigars, shisha or hookah tobacco, or pipe tobacco, during the 12 months before the survey, among students who used any tobacco products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51.2. The percentage for Male students is 48.9. The percentage for Female students is 52.4. The percentage for 9th grade students is 47.6. The percentage for 10th grade students is 50.3. The percentage for 11th grade students is 60.9. The percentage for 12th grade students is 45.2. The percentage for Asian students is 56.4. The percentage for Hispanic/Latino students is 48.4. The percentage for White students is 59.5.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11th grade students is higher than for 9th grade students. The prevalence for 11th grade students is higher than for 12th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tried to quit using all tobacco products (including cigarettes, electronic vapor products, smokeless tobacco, cigars, shisha or hookah tobacco, or pipe tobacco, during the 12 months before the survey, among students who used any tobacco products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51.2. The percentage for Heterosexual students is 46.3. The percentage for Gay, Lesbian, or Bisexual students is 67.4. The percentage for Opposite Sex Only students is 53.3. The percentage for Same Sex or Both Sexes students is 64.7. The percentage for No Sexual Contact students is 43.2.  This graph contains weighted results.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currently drank alcohol (at least one drink of alcohol,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21.5. The percentage for Male students is 17.5. The percentage for Female students is 25.7. The percentage for 9th grade students is 14.9. The percentage for 10th grade students is 18.4. The percentage for 11th grade students is 24.7. The percentage for 12th grade students is 29.7. The percentage for Asian students is 13.5. The percentage for Black students is 10.8. The percentage for Hispanic/Latino students is 24.8. The percentage for White students is 22.6.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11th grade students is higher than for 9th grade students. The prevalence for 12th grade students is higher than for 9th grade students. The prevalence for 12th grade students is higher than for 10th grade students. The prevalence for Hispanic students is higher than for Asian students. The prevalence for Hispanic students is higher than for Black students. The prevalence for White students is higher than for Asian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currently drank alcohol (at least one drink of alcohol,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21.5. The percentage for Heterosexual students is 21.2. The percentage for Gay, Lesbian, or Bisexual students is 26.1. The percentage for Other/Questioning students is 16.3. The percentage for Opposite Sex Only students is 37.7. The percentage for Same Sex or Both Sexes students is 40.8. The percentage for No Sexual Contact students is 10.6.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1991-2021. This slide shows percentages from 1991 through 2021 for high school students who currently drank alcohol (at least one drink of alcohol,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44.8. The percentage for 1993 is 43.7. The percentage for 1995 is 44.1. The percentage for 1997 is 47.1. The percentage for 1999 is 39.4. The percentage for 2001 is 41.0. The percentage for 2003 is 38.5. The percentage for 2005 is 38.8. The percentage for 2007 is 36.7. The percentage for 2009 is 36.2. The percentage for 2011 is 33.0. The percentage for 2013 is 28.7. The percentage for 2015 is 24.8. The percentage for 2017 is 24.9. The percentage for 2019 is 22.3. The percentage for 2021 is 21.5.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2021, did not change from 1991 to 1997, and decreased from 1997 to 2021.This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currently were binge drinking (had four or more drinks of alcohol in a row if they were female or five or more drinks of alcohol in a row if they were male, within a couple of hours,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10.3. The percentage for Male students is 8.1. The percentage for Female students is 12.8. The percentage for 9th grade students is 5.9. The percentage for 10th grade students is 9.2. The percentage for 11th grade students is 10.7. The percentage for 12th grade students is 16.5. The percentage for Asian students is 4.7. The percentage for Black students is 5.0. The percentage for Hispanic/Latino students is 11.1. The percentage for White students is 14.2.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11th grade students is higher than for 9th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Asian students. The prevalence for Hispanic students is higher than for Black students. The prevalence for White students is higher than for Asian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currently were binge drinking (had four or more drinks of alcohol in a row if they were female or five or more drinks of alcohol in a row if they were male, within a couple of hours,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10.3. The percentage for Heterosexual students is 10.5. The percentage for Gay, Lesbian, or Bisexual students is 11.6. The percentage for Other/Questioning students is 5.4. The percentage for Opposite Sex Only students is 23.2. The percentage for Same Sex or Both Sexes students is 23.2. The percentage for No Sexual Contact students is 2.0.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2017-2021. This slide shows percentages from 2017 through 2021 for high school students who currently were binge drinking (had four or more drinks of alcohol in a row if they were female or five or more drinks of alcohol in a row if they were male, within a couple of hours,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11.4. The percentage for 2019 is 8.4. The percentage for 2021 is 10.3.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tried marijuana for the first time before age 13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6.8. The percentage for Male students is 6.4. The percentage for Female students is 7.0. The percentage for 9th grade students is 8.3. The percentage for 10th grade students is 6.1. The percentage for 11th grade students is 6.6. The percentage for 12th grade students is 4.7. The percentage for Asian students is 3.8. The percentage for Black students is 4.6. The percentage for Hispanic/Latino students is 10.1. The percentage for White students is 3.6.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Hispanic students is higher than for Asian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rode with a driver who had been drinking alcohol (in a car or other vehicle,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12.0. The percentage for Heterosexual students is 10.7. The percentage for Gay, Lesbian, or Bisexual students is 16.7. The percentage for Other/Questioning students is 12.0. The percentage for Opposite Sex Only students is 14.6. The percentage for Same Sex or Both Sexes students is 27.2. The percentage for No Sexual Contact students is 7.7.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tried marijuana for the first time before age 13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6.8. The percentage for Heterosexual students is 5.9. The percentage for Gay, Lesbian, or Bisexual students is 9.2. The percentage for Other/Questioning students is 8.1. The percentage for Opposite Sex Only students is 11.4. The percentage for Same Sex or Both Sexes students is 20.1. The percentage for No Sexual Contact students is 2.2.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1991-2021. This slide shows percentages from 1991 through 2021 for high school students who tried marijuana for the first time before age 13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10.6. The percentage for 1993 is 9.2. The percentage for 1995 is 11.5. The percentage for 1997 is 14.0. The percentage for 1999 is 12.1. The percentage for 2001 is 13.5. The percentage for 2003 is 12.3. The percentage for 2005 is 9.9. The percentage for 2007 is 10.7. The percentage for 2009 is 9.2. The percentage for 2011 is 10.6. The percentage for 2013 is 8.5. The percentage for 2015 is 7.5. The percentage for 2017 is 6.9. The percentage for 2019 is 5.9. The percentage for 2021 is 6.8.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2021, increased from 1991 to 1997, and decreased from 1997 to 2021.This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currently used marijuana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14.6. The percentage for Male students is 12.1. The percentage for Female students is 17.0. The percentage for 9th grade students is 10.1. The percentage for 10th grade students is 13.7. The percentage for 11th grade students is 17.4. The percentage for 12th grade students is 18.1. The percentage for Asian students is 7.3. The percentage for Black students is 15.2. The percentage for Hispanic/Latino students is 16.5. The percentage for White students is 15.3.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11th grade students is higher than for 9th grade students. The prevalence for 12th grade students is higher than for 9th grade students. The prevalence for Hispanic students is higher than for Asian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currently used marijuana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14.6. The percentage for Heterosexual students is 12.9. The percentage for Gay, Lesbian, or Bisexual students is 21.5. The percentage for Other/Questioning students is 15.1. The percentage for Opposite Sex Only students is 27.2. The percentage for Same Sex or Both Sexes students is 41.7. The percentage for No Sexual Contact students is 4.5.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1991-2021. This slide shows percentages from 1991 through 2021 for high school students who currently used marijuana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18.1. The percentage for 1993 is 22.6. The percentage for 1995 is 26.5. The percentage for 1997 is 26.4. The percentage for 1999 is 22.2. The percentage for 2001 is 22.5. The percentage for 2003 is 22.4. The percentage for 2005 is 18.6. The percentage for 2007 is 16.6. The percentage for 2009 is 18.9. The percentage for 2011 is 24.0. The percentage for 2013 is 21.9. The percentage for 2015 is 18.0. The percentage for 2017 is 20.2. The percentage for 2019 is 21.5. The percentage for 2021 is 14.6.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ever used synthetic marijuana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7.2. The percentage for Male students is 5.8. The percentage for Female students is 8.7. The percentage for 9th grade students is 5.7. The percentage for 10th grade students is 6.8. The percentage for 11th grade students is 7.8. The percentage for 12th grade students is 7.9. The percentage for Asian students is 4.4. The percentage for Black students is 9.6. The percentage for Hispanic/Latino students is 9.0. The percentage for White students is 5.1.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ever used synthetic marijuana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7.2. The percentage for Heterosexual students is 6.6. The percentage for Gay, Lesbian, or Bisexual students is 8.0. The percentage for Other/Questioning students is 8.8. The percentage for Opposite Sex Only students is 13.0. The percentage for Same Sex or Both Sexes students is 19.3. The percentage for No Sexual Contact students is 2.5.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2015-2021. This slide shows percentages from 2015 through 2021 for high school students who ever used synthetic marijuana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8.3. The percentage for 2017 is 6.2. The percentage for 2019 is 6.1. The percentage for 2021 is 7.2.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2015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ever took prescription pain medicine without a doctor's prescription or differently than how a doctor told them to use it (counting drugs such as codeine, Vicodin, OxyContin, Hydrocodone, and Percocet,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10.7. The percentage for Male students is 7.1. The percentage for Female students is 14.1. The percentage for 9th grade students is 11.2. The percentage for 10th grade students is 9.6. The percentage for 11th grade students is 12.3. The percentage for 12th grade students is 8.1. The percentage for Asian students is 7.0. The percentage for Black students is 6.9. The percentage for Hispanic/Latino students is 12.1. The percentage for White students is 10.7.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11th grade students is higher than for 12th grade students. The prevalence for Hispanic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ever took prescription pain medicine without a doctor's prescription or differently than how a doctor told them to use it (counting drugs such as codeine, Vicodin, OxyContin, Hydrocodone, and Percocet,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10.7. The percentage for Heterosexual students is 8.8. The percentage for Gay, Lesbian, or Bisexual students is 19.2. The percentage for Other/Questioning students is 10.7. The percentage for Opposite Sex Only students is 12.6. The percentage for Same Sex or Both Sexes students is 27.5. The percentage for No Sexual Contact students is 6.5.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2017-2021. This slide shows percentages from 2017 through 2021 for high school students who ever took prescription pain medicine without a doctor's prescription or differently than how a doctor told them to use it (counting drugs such as codeine, Vicodin, OxyContin, Hydrocodone, and Percocet,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10.8. The percentage for 2019 is 13.4. The percentage for 2021 is 10.7.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ever used cocaine  (any form of cocaine, including powder, crack, or freebase,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3.2. The percentage for Male students is 3.0. The percentage for Female students is 3.3. The percentage for 9th grade students is 2.4. The percentage for 10th grade students is 2.1. The percentage for 11th grade students is 2.8. The percentage for 12th grade students is 4.6. The percentage for Asian students is 1.5. The percentage for Black students is 0.0. The percentage for Hispanic/Latino students is 4.2. The percentage for White students is 2.9.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Hispanic students is higher than for Asian students. The prevalence for Hispanic students is higher than for Black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ever used cocaine  (any form of cocaine, including powder, crack, or freebase,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3.2. The percentage for Heterosexual students is 2.9. The percentage for Gay, Lesbian, or Bisexual students is 5.4. The percentage for Other/Questioning students is 0.0. The percentage for Opposite Sex Only students is 6.3. The percentage for Same Sex or Both Sexes students is 12.0.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1991-2021. This slide shows percentages from 1991 through 2021 for high school students who ever used cocaine  (any form of cocaine, including powder, crack, or freebase,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8.1. The percentage for 1993 is 8.8. The percentage for 1995 is 9.8. The percentage for 1997 is 9.9. The percentage for 1999 is 8.4. The percentage for 2001 is 8.8. The percentage for 2003 is 7.7. The percentage for 2005 is 8.6. The percentage for 2007 is 8.6. The percentage for 2009 is 7.6. The percentage for 2011 is 8.4. The percentage for 2013 is 6.9. The percentage for 2015 is 5.3. The percentage for 2017 is 4.4. The percentage for 2019 is 3.8. The percentage for 2021 is 3.2.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2021, decreased from 1991 to 2011, and decreased from 2011 to 2021.This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ever used heroin  (also called "smack," "junk," or "China White,"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1.7. The percentage for Male students is 2.0. The percentage for Female students is 1.2. The percentage for 9th grade students is 1.4. The percentage for 10th grade students is 1.7. The percentage for 11th grade students is 1.4. The percentage for 12th grade students is 1.4. The percentage for Asian students is 0.0. The percentage for Black students is 1.1. The percentage for Hispanic/Latino students is 2.7. The percentage for White students is 1.2.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ever used heroin  (also called "smack," "junk," or "China White,"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1.7. The percentage for Heterosexual students is 1.4. The percentage for Gay, Lesbian, or Bisexual students is 2.0. The percentage for Other/Questioning students is 1.5. The percentage for Opposite Sex Only students is 2.9. The percentage for Same Sex or Both Sexes students is 6.4.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1991-2021. This slide shows percentages from 1991 through 2021 for high school students who rode with a driver who had been drinking alcohol (in a car or other vehicle,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30.5. The percentage for 1993 is 33.3. The percentage for 1995 is 32.7. The percentage for 1997 is 33.8. The percentage for 1999 is 27.6. The percentage for 2001 is 28.0. The percentage for 2003 is 29.1. The percentage for 2005 is 27.5. The percentage for 2007 is 27.7. The percentage for 2009 is 25.0. The percentage for 2011 is 24.0. The percentage for 2013 is 19.8. The percentage for 2015 is 19.8. The percentage for 2017 is 15.5. The percentage for 2019 is 14.3. The percentage for 2021 is 12.0.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2021, decreased from 1991 to 2011, and did not change from 2011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2015-2021. This slide shows percentages from 2015 through 2021 for high school students who ever used heroin  (also called "smack," "junk," or "China White,"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2.5. The percentage for 2017 is 1.6. The percentage for 2019 is 1.2. The percentage for 2021 is 1.7.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2015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ever used methamphetamines (also called "speed," "crystal meth," "crank," "ice," or "meth,"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 The percentage for Male students is 1.9. The percentage for Female students is 1.4. The percentage for 9th grade students is 1.4. The percentage for 10th grade students is 1.7. The percentage for 11th grade students is 1.3. The percentage for 12th grade students is 1.7. The percentage for Asian students is 0.3. The percentage for Black students is 0.0. The percentage for Hispanic/Latino students is 2.8. The percentage for White students is 1.5.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Hispanic students is higher than for Asian students. The prevalence for Hispanic students is higher than for Black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ever used methamphetamines (also called "speed," "crystal meth," "crank," "ice," or "meth,"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 The percentage for Heterosexual students is 1.3. The percentage for Gay, Lesbian, or Bisexual students is 2.1. The percentage for Other/Questioning students is 1.5. The percentage for Opposite Sex Only students is 3.3. The percentage for Same Sex or Both Sexes students is 4.7.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1999-2021. This slide shows percentages from 1999 through 2021 for high school students who ever used methamphetamines (also called "speed," "crystal meth," "crank," "ice," or "meth,"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1999 is 9.2. The percentage for 2001 is 8.4. The percentage for 2003 is 7.6. The percentage for 2005 is 7.9. The percentage for 2007 is 6.4. The percentage for 2009 is 3.8. The percentage for 2011 is 4.9. The percentage for 2013 is 2.9. The percentage for 2015 is 3.6. The percentage for 2017 is 2.0. The percentage for 2019 is 1.6. The percentage for 2021 is 1.8.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ever used ecstasy (also called "MDMA" or "Molly,"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2.8. The percentage for Male students is 2.5. The percentage for Female students is 2.7. The percentage for 9th grade students is 1.8. The percentage for 10th grade students is 1.8. The percentage for 11th grade students is 2.7. The percentage for 12th grade students is 3.6. The percentage for Asian students is 1.2. The percentage for Black students is 0.9. The percentage for Hispanic/Latino students is 4.1. The percentage for White students is 1.9.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Hispanic students is higher than for Asian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ever used ecstasy (also called "MDMA" or "Molly,"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2.8. The percentage for Heterosexual students is 2.1. The percentage for Gay, Lesbian, or Bisexual students is 4.2. The percentage for Other/Questioning students is 3.5. The percentage for Opposite Sex Only students is 3.9. The percentage for Same Sex or Both Sexes students is 14.4.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2003-2021. This slide shows percentages from 2003 through 2021 for high school students who ever used ecstasy (also called "MDMA" or "Molly,"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9.0. The percentage for 2005 is 7.4. The percentage for 2007 is 9.0. The percentage for 2009 is 10.2. The percentage for 2011 is 16.1. The percentage for 2013 is 10.7. The percentage for 2015 is 6.9. The percentage for 2017 is 4.4. The percentage for 2019 is 2.9. The percentage for 2021 is 2.8.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2021, increased from 2003 to 2011, and decreased from 2011 to 2021.This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ever injected any illegal drug  (used a needle to inject any illegal drug into their body,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2.2. The percentage for Male students is 2.7. The percentage for Female students is 1.4. The percentage for 9th grade students is 1.8. The percentage for 10th grade students is 2.0. The percentage for 11th grade students is 1.6. The percentage for 12th grade students is 2.4. The percentage for Asian students is 2.1. The percentage for Black students is 1.0. The percentage for Hispanic/Latino students is 2.8. The percentage for White students is 1.5.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ever injected any illegal drug  (used a needle to inject any illegal drug into their body,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2.2. The percentage for Heterosexual students is 1.9. The percentage for Gay, Lesbian, or Bisexual students is 2.0. The percentage for Other/Questioning students is 2.4. The percentage for Opposite Sex Only students is 2.5. The percentage for Same Sex or Both Sexes students is 6.3. The percentage for No Sexual Contact students is 0.1.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1995-2021. This slide shows percentages from 1995 through 2021 for high school students who ever injected any illegal drug  (used a needle to inject any illegal drug into their body,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1995 is 2.0. The percentage for 1997 is 2.2. The percentage for 1999 is 1.5. The percentage for 2001 is 1.8. The percentage for 2003 is 2.4. The percentage for 2005 is 2.3. The percentage for 2007 is 3.0. The percentage for 2009 is 1.8. The percentage for 2011 is 2.9. The percentage for 2013 is 2.1. The percentage for 2015 is 2.1. The percentage for 2017 is 1.4. The percentage for 2019 is 1.1. The percentage for 2021 is 2.2.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1995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were offered, sold, or given an illegal drug on school property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20.0. The percentage for Male students is 19.2. The percentage for Female students is 20.2. The percentage for 9th grade students is 19.3. The percentage for 10th grade students is 17.8. The percentage for 11th grade students is 23.2. The percentage for 12th grade students is 19.6. The percentage for Asian students is 18.9. The percentage for Black students is 14.8. The percentage for Hispanic/Latino students is 21.7. The percentage for White students is 20.3.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11th grade students is higher than for 10th grade students. The prevalence for Hispanic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were offered, sold, or given an illegal drug on school property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20.0. The percentage for Heterosexual students is 18.6. The percentage for Gay, Lesbian, or Bisexual students is 25.5. The percentage for Other/Questioning students is 22.6. The percentage for Opposite Sex Only students is 26.2. The percentage for Same Sex or Both Sexes students is 34.7. The percentage for No Sexual Contact students is 13.7.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1993-2021. This slide shows percentages from 1993 through 2021 for high school students who were offered, sold, or given an illegal drug on school property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36.7. The percentage for 1995 is 46.2. The percentage for 1997 is 46.1. The percentage for 1999 is 40.6. The percentage for 2001 is 41.2. The percentage for 2003 is 41.1. The percentage for 2005 is 33.0. The percentage for 2007 is 30.1. The percentage for 2009 is 28.7. The percentage for 2011 is 32.0. The percentage for 2013 is 30.1. The percentage for 2015 is 27.6. The percentage for 2017 is 27.3. The percentage for 2019 is 25.7. The percentage for 2021 is 20.0.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2021, increased from 1993 to 1997, and decreased from 1997 to 2021.This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ever had sexual intercourse.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20.6. The percentage for Male students is 21.5. The percentage for Female students is 19.8. The percentage for 9th grade students is 8.2. The percentage for 10th grade students is 16.5. The percentage for 11th grade students is 26.6. The percentage for 12th grade students is 36.8. The percentage for Asian students is 11.5. The percentage for Black students is 22.6. The percentage for Hispanic/Latino students is 22.0. The percentage for White students is 21.0.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Black students is higher than for Asian students. The prevalence for Hispanic students is higher than for Asian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ever had sexual intercourse.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20.6. The percentage for Heterosexual students is 19.5. The percentage for Gay, Lesbian, or Bisexual students is 25.5. The percentage for Other/Questioning students is 23.9. The percentage for Opposite Sex Only students is 55.9. The percentage for Same Sex or Both Sexes students is 61.0.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1991-2021. This slide shows percentages from 1991 through 2021 for high school students who ever had sexual intercourse.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48.0. The percentage for 1993 is 45.4. The percentage for 1995 is 44.6. The percentage for 1997 is 44.7. The percentage for 1999 is 38.5. The percentage for 2001 is 38.2. The percentage for 2003 is 40.4. The percentage for 2005 is 40.7. The percentage for 2007 is 38.8. The percentage for 2009 is 39.2. The percentage for 2011 is 42.5. The percentage for 2013 is 36.6. The percentage for 2015 is 32.0. The percentage for 2017 is 31.0. The percentage for 2019 is 29.6. The percentage for 2021 is 20.6.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2021, decreased from 1991 to 2013, and increased from 2013 to 2021.This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drove a car or other vehicle when they had been drinking alcohol (one or more times during the 30 days before the survey, among students who had driven a car or other vehicle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5.4. The percentage for Male students is 5.3. The percentage for Female students is 4.9. The percentage for 9th grade students is 1.9. The percentage for 10th grade students is 3.1. The percentage for 11th grade students is 4.4. The percentage for 12th grade students is 7.0. The percentage for Asian students is 0.0. The percentage for Black students is 6.0. The percentage for Hispanic/Latino students is 7.0. The percentage for White students is 6.3.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Hispanic students is higher than for Asian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had sexual intercourse for the first time before age 13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2.5. The percentage for Male students is 2.9. The percentage for Female students is 1.9. The percentage for 9th grade students is 2.0. The percentage for 10th grade students is 1.7. The percentage for 11th grade students is 2.8. The percentage for 12th grade students is 2.8. The percentage for Asian students is 1.1. The percentage for Black students is 2.9. The percentage for Hispanic/Latino students is 3.1. The percentage for White students is 2.3.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Hispanic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had sexual intercourse for the first time before age 13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2.5. The percentage for Heterosexual students is 1.5. The percentage for Gay, Lesbian, or Bisexual students is 5.9. The percentage for Other/Questioning students is 4.6. The percentage for Opposite Sex Only students is 4.3. The percentage for Same Sex or Both Sexes students is 13.3.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1991-2021. This slide shows percentages from 1991 through 2021 for high school students who had sexual intercourse for the first time before age 13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10.6. The percentage for 1993 is 9.3. The percentage for 1995 is 9.8. The percentage for 1997 is 7.6. The percentage for 1999 is 6.8. The percentage for 2001 is 5.6. The percentage for 2003 is 6.4. The percentage for 2005 is 6.2. The percentage for 2007 is 7.2. The percentage for 2009 is 4.8. The percentage for 2011 is 6.1. The percentage for 2013 is 4.4. The percentage for 2015 is 3.5. The percentage for 2017 is 2.7. The percentage for 2019 is 2.0. The percentage for 2021 is 2.5.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had sexual intercourse with four or more persons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3.1. The percentage for Male students is 3.9. The percentage for Female students is 2.5. The percentage for 9th grade students is 0.9. The percentage for 10th grade students is 1.4. The percentage for 11th grade students is 4.2. The percentage for 12th grade students is 7.2. The percentage for Asian students is 1.5. The percentage for Black students is 5.1. The percentage for Hispanic/Latino students is 2.4. The percentage for White students is 4.2.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had sexual intercourse with four or more persons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3.1. The percentage for Heterosexual students is 2.7. The percentage for Gay, Lesbian, or Bisexual students is 5.9. The percentage for Other/Questioning students is 2.8. The percentage for Opposite Sex Only students is 7.0. The percentage for Same Sex or Both Sexes students is 14.1.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1991-2021. This slide shows percentages from 1991 through 2021 for high school students who had sexual intercourse with four or more persons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15.8. The percentage for 1993 is 16.3. The percentage for 1995 is 14.8. The percentage for 1997 is 15.1. The percentage for 1999 is 11.0. The percentage for 2001 is 11.2. The percentage for 2003 is 12.3. The percentage for 2005 is 10.7. The percentage for 2007 is 10.1. The percentage for 2009 is 11.2. The percentage for 2011 is 11.9. The percentage for 2013 is 8.2. The percentage for 2015 is 6.8. The percentage for 2017 is 5.9. The percentage for 2019 is 5.1. The percentage for 2021 is 3.1.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2021, decreased from 1991 to 2011, and did not change from 2011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were currently sexually active (had sexual intercourse with at least one person, during the 3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13.1. The percentage for Male students is 13.1. The percentage for Female students is 13.1. The percentage for 9th grade students is 4.1. The percentage for 10th grade students is 10.7. The percentage for 11th grade students is 15.7. The percentage for 12th grade students is 25.5. The percentage for Asian students is 8.0. The percentage for Black students is 15.7. The percentage for Hispanic/Latino students is 13.5. The percentage for White students is 13.4.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were currently sexually active (had sexual intercourse with at least one person, during the 3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13.1. The percentage for Heterosexual students is 13.3. The percentage for Gay, Lesbian, or Bisexual students is 16.3. The percentage for Other/Questioning students is 9.7. The percentage for Opposite Sex Only students is 37.6. The percentage for Same Sex or Both Sexes students is 32.0.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1991-2021. This slide shows percentages from 1991 through 2021 for high school students who were currently sexually active (had sexual intercourse with at least one person, during the 3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30.3. The percentage for 1993 is 32.1. The percentage for 1995 is 30.6. The percentage for 1997 is 31.2. The percentage for 1999 is 25.3. The percentage for 2001 is 26.6. The percentage for 2003 is 26.7. The percentage for 2005 is 27.4. The percentage for 2007 is 28.0. The percentage for 2009 is 27.7. The percentage for 2011 is 27.8. The percentage for 2013 is 24.3. The percentage for 2015 is 22.3. The percentage for 2017 is 20.3. The percentage for 2019 is 19.8. The percentage for 2021 is 13.1.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2021, decreased from 1991 to 2015, and increased from 2015 to 2021.This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drank alcohol or used drugs before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24.6. The percentage for Male students is 27.9. The percentage for Female students is 21.4. The percentage for 10th grade students is 16.7. The percentage for 11th grade students is 23.6. The percentage for 12th grade students is 27.9. The percentage for Hispanic/Latino students is 23.1. The percentage for White students is 30.3.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drank alcohol or used drugs before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24.6. The percentage for Heterosexual students is 24.3. The percentage for Gay, Lesbian, or Bisexual students is 27.1. The percentage for Opposite Sex Only students is 20.9. The percentage for Same Sex or Both Sexes students is 37.0.  This graph contains weighted results.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1991-2021. This slide shows percentages from 1991 through 2021 for high school students who drank alcohol or used drugs before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22.4. The percentage for 1993 is 22.6. The percentage for 1995 is 27.5. The percentage for 1997 is 28.4. The percentage for 1999 is 24.5. The percentage for 2001 is 24.1. The percentage for 2003 is 24.0. The percentage for 2005 is 20.4. The percentage for 2007 is 20.9. The percentage for 2009 is 21.4. The percentage for 2011 is 21.9. The percentage for 2013 is 18.4. The percentage for 2015 is 19.8. The percentage for 2017 is 20.0. The percentage for 2019 is 20.2. The percentage for 2021 is 24.6.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used a condom during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53.2. The percentage for Male students is 63.6. The percentage for Female students is 41.9. The percentage for 10th grade students is 57.1. The percentage for 11th grade students is 65.0. The percentage for 12th grade students is 52.4. The percentage for Hispanic/Latino students is 59.4. The percentage for White students is 38.2.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used a condom during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53.2. The percentage for Heterosexual students is 57.9. The percentage for Gay, Lesbian, or Bisexual students is 32.7. The percentage for Opposite Sex Only students is 56.8.  This graph contains weighted results. Female students who had sexual contact with only females are excluded from the analysis by sex of sexual contacts.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1991-2021. This slide shows percentages from 1991 through 2021 for high school students who used a condom during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43.1. The percentage for 1993 is 47.4. The percentage for 1995 is 48.2. The percentage for 1997 is 50.1. The percentage for 1999 is 58.5. The percentage for 2001 is 62.7. The percentage for 2003 is 59.9. The percentage for 2005 is 61.8. The percentage for 2007 is 57.0. The percentage for 2009 is 65.5. The percentage for 2011 is 58.6. The percentage for 2013 is 56.6. The percentage for 2015 is 59.0. The percentage for 2017 is 55.8. The percentage for 2019 is 54.3. The percentage for 2021 is 53.2.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1991 to 2021, increased from 1991 to 2001, and did not change from 2001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used birth control pills before last sexual intercourse with opposite-sex partner (to prevent pregnancy, not counting emergency contraception such as Plan B or the "morning after" pill,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20.1. The percentage for Male students is 12.6. The percentage for Female students is 28.9. The percentage for 11th grade students is 17.4. The percentage for 12th grade students is 23.5. The percentage for Hispanic/Latino students is 8.9. The percentage for White students is 41.4.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drove a car or other vehicle when they had been drinking alcohol (one or more times during the 30 days before the survey, among students who had driven a car or other vehicle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5.4. The percentage for Heterosexual students is 4.6. The percentage for Gay, Lesbian, or Bisexual students is 8.8. The percentage for Other/Questioning students is 0.0. The percentage for Opposite Sex Only students is 6.4. The percentage for Same Sex or Both Sexes students is 18.4. The percentage for No Sexual Contact students is 0.4.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used birth control pills before last sexual intercourse with opposite-sex partner (to prevent pregnancy, not counting emergency contraception such as Plan B or the "morning after" pill,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20.1. The percentage for Heterosexual students is 17.6. The percentage for Opposite Sex Only students is 18.9.  This graph contains weighted results.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used an IUD (such as Mirena or ParaGard) or implant (such as Implanon or Nexplanon) before last sexual intercourse with an opposite-sex partner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3.0. The percentage for Male students is 2.9. The percentage for Female students is 1.3. The percentage for 11th grade students is 6.7. The percentage for 12th grade students is 2.7. The percentage for Hispanic/Latino students is 2.0. The percentage for White students is 2.4.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used an IUD (such as Mirena or ParaGard) or implant (such as Implanon or Nexplanon) before last sexual intercourse with an opposite-sex partner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3.0. The percentage for Heterosexual students is 3.9. The percentage for Opposite Sex Only students is 2.5.  This graph contains weighted results.  Students who had sexual contact with only the same sex are excluded from the analysis by sex of sexual contacts.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used birth control pills; an IUD or implant; or a shot, patch, or birth control ring before last sexual intercourse with an opposite-sex partner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25.4. The percentage for Male students is 19.1. The percentage for Female students is 31.2. The percentage for 11th grade students is 26.0. The percentage for 12th grade students is 26.3. The percentage for Hispanic/Latino students is 10.9. The percentage for White students is 49.3.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used birth control pills; an IUD or implant; or a shot, patch, or birth control ring before last sexual intercourse with an opposite-sex partner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25.4. The percentage for Heterosexual students is 24.5. The percentage for Opposite Sex Only students is 24.3.  This graph contains weighted results.  Students who had sexual contact with only the same sex are excluded from the analysis by sex of sexual contacts.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used both a condom during last sexual intercourse and birth control pills; an IUD or implant; or a shot, patch, or birth control ring before last sexual intercourse with an opposite-sex partner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8.1. The percentage for Male students is 3.8. The percentage for Female students is 11.1. The percentage for 11th grade students is 12.2. The percentage for 12th grade students is 7.7. The percentage for Hispanic/Latino students is 4.4. The percentage for White students is 13.7.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used both a condom during last sexual intercourse and birth control pills; an IUD or implant; or a shot, patch, or birth control ring before last sexual intercourse with an opposite-sex partner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8.1. The percentage for Heterosexual students is 9.6. The percentage for Gay, Lesbian, or Bisexual students is 3.5. The percentage for Opposite Sex Only students is 8.2.  This graph contains weighted results.  Students who had sexual contact with only the same sex are excluded from the analysis by sex of sexual contacts.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did not use any method to prevent pregnancy during last sexual intercourse with an opposite-sex partner (during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14.6. The percentage for Male students is 8.3. The percentage for Female students is 20.6. The percentage for 11th grade students is 9.1. The percentage for 12th grade students is 16.4. The percentage for Hispanic/Latino students is 16.7. The percentage for White students is 7.3.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did not use any method to prevent pregnancy during last sexual intercourse with an opposite-sex partner (during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14.6. The percentage for Heterosexual students is 15.0. The percentage for Opposite Sex Only students is 14.3.  This graph contains weighted results.  Students who had sexual contact with only the same sex are excluded from the analysis by sex of sexual contacts.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had obesity ( ≥ 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13.8. The percentage for Male students is 17.3. The percentage for Female students is 9.8. The percentage for 9th grade students is 17.2. The percentage for 10th grade students is 8.7. The percentage for 11th grade students is 14.5. The percentage for 12th grade students is 14.3. The percentage for Asian students is 10.5. The percentage for Black students is 22.1. The percentage for Hispanic/Latino students is 17.6. The percentage for White students is 7.9.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10th grade students. The prevalence for Black students is higher than for Asian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had obesity ( ≥ 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13.8. The percentage for Heterosexual students is 12.8. The percentage for Gay, Lesbian, or Bisexual students is 13.1. The percentage for Other/Questioning students is 22.6. The percentage for Opposite Sex Only students is 10.5. The percentage for Same Sex or Both Sexes students is 15.9. The percentage for No Sexual Contact students is 14.7.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1999-2021. This slide shows percentages from 1999 through 2021 for high school students who had obesity ( ≥ 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1999 is 6.8. The percentage for 2001 is 7.6. The percentage for 2003 is 9.6. The percentage for 2005 is 12.5. The percentage for 2007 is 12.2. The percentage for 2009 is 11.3. The percentage for 2011 is 11.4. The percentage for 2013 is 11.4. The percentage for 2015 is 11.5. The percentage for 2017 is 12.9. The percentage for 2019 is 10.4. The percentage for 2021 is 13.8.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1999 to 2021, increased from 1999 to 2005, and did not change from 2005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were Overweight ( ≥ 85th percentile but &lt;95th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14.0. The percentage for Male students is 13.2. The percentage for Female students is 14.9. The percentage for 9th grade students is 18.9. The percentage for 10th grade students is 12.9. The percentage for 11th grade students is 12.5. The percentage for 12th grade students is 10.0. The percentage for Asian students is 11.4. The percentage for Black students is 17.3. The percentage for Hispanic/Latino students is 18.6. The percentage for White students is 8.5.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9th grade students is higher than for 10th grade students. The prevalence for 9th grade students is higher than for 11th grade students. The prevalence for 9th grade students is higher than for 12th grade students.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were Overweight ( ≥ 85th percentile but &lt;95th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14.0. The percentage for Heterosexual students is 14.7. The percentage for Gay, Lesbian, or Bisexual students is 14.9. The percentage for Other/Questioning students is 8.4. The percentage for Opposite Sex Only students is 11.4. The percentage for Same Sex or Both Sexes students is 9.9. The percentage for No Sexual Contact students is 15.6.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1999-2021. This slide shows percentages from 1999 through 2021 for high school students who were Overweight ( ≥ 85th percentile but &lt;95th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1999 is 12.3. The percentage for 2001 is 13.9. The percentage for 2003 is 15.6. The percentage for 2005 is 14.2. The percentage for 2007 is 15.0. The percentage for 2009 is 13.8. The percentage for 2011 is 16.0. The percentage for 2013 is 16.4. The percentage for 2015 is 16.6. The percentage for 2017 is 14.9. The percentage for 2019 is 15.8. The percentage for 2021 is 14.0.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46.0. The percentage for Male students is 51.8. The percentage for Female students is 40.0. The percentage for 9th grade students is 48.4. The percentage for 10th grade students is 54.9. The percentage for 11th grade students is 42.4. The percentage for 12th grade students is 36.3. The percentage for Asian students is 39.9. The percentage for Black students is 44.9. The percentage for Hispanic/Latino students is 41.4. The percentage for White students is 58.7.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12th grade students. The prevalence for 10th grade students is higher than for 11th grade students. The prevalence for 10th grade students is higher than for 12th grade students. The prevalence for White students is higher than for Asian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2013-2021. This slide shows percentages from 2013 through 2021 for high school students who drove a car or other vehicle when they had been drinking alcohol (one or more times during the 30 days before the survey, among students who had driven a car or other vehicle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7.6. The percentage for 2015 is 7.4. The percentage for 2017 is 8.0. The percentage for 2019 is 5.6. The percentage for 2021 is 5.4.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2013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46.0. The percentage for Heterosexual students is 49.4. The percentage for Gay, Lesbian, or Bisexual students is 38.2. The percentage for Other/Questioning students is 38.9. The percentage for Opposite Sex Only students is 50.8. The percentage for Same Sex or Both Sexes students is 40.0. The percentage for No Sexual Contact students is 46.1.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2011-2021. This slide shows percentages from 2011 through 2021 for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2011 is 45.7. The percentage for 2013 is 49.3. The percentage for 2015 is 51.1. The percentage for 2017 is 47.6. The percentage for 2019 is 46.0. The percentage for 2021 is 46.0.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2011 to 2015 and decreased from 2015 to 2021.This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16.2. The percentage for Male students is 14.6. The percentage for Female students is 17.9. The percentage for 9th grade students is 13.8. The percentage for 10th grade students is 10.9. The percentage for 11th grade students is 19.4. The percentage for 12th grade students is 22.2. The percentage for Asian students is 20.0. The percentage for Black students is 26.1. The percentage for Hispanic/Latino students is 18.3. The percentage for White students is 8.2.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11th grade students is higher than for 10th grade students. The prevalence for 12th grade students is higher than for 9th grade students. The prevalence for 12th grade students is higher than for 10th grade students. The prevalence for Asian students is higher than for White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16.2. The percentage for Heterosexual students is 15.0. The percentage for Gay, Lesbian, or Bisexual students is 19.3. The percentage for Other/Questioning students is 17.1. The percentage for Opposite Sex Only students is 14.2. The percentage for Same Sex or Both Sexes students is 18.0. The percentage for No Sexual Contact students is 16.0.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2011-2021. This slide shows percentages from 2011 through 2021 for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2011 is 17.0. The percentage for 2013 is 15.9. The percentage for 2015 is 13.2. The percentage for 2017 is 14.3. The percentage for 2019 is 14.5. The percentage for 2021 is 16.2.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2011 to 2015 and increased from 2015 to 2021.This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20.1. The percentage for Male students is 24.9. The percentage for Female students is 15.2. The percentage for 9th grade students is 21.9. The percentage for 10th grade students is 24.2. The percentage for 11th grade students is 18.4. The percentage for 12th grade students is 14.0. The percentage for Asian students is 15.3. The percentage for Black students is 18.8. The percentage for Hispanic/Latino students is 17.0. The percentage for White students is 26.5.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12th grade students. The prevalence for 10th grade students is higher than for 12th grade students. The prevalence for White students is higher than for Asian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20.1. The percentage for Heterosexual students is 23.1. The percentage for Gay, Lesbian, or Bisexual students is 7.9. The percentage for Other/Questioning students is 18.3. The percentage for Opposite Sex Only students is 24.7. The percentage for Same Sex or Both Sexes students is 13.7. The percentage for No Sexual Contact students is 19.6.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2011-2021. This slide shows percentages from 2011 through 2021 for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2011 is 24.8. The percentage for 2013 is 26.9. The percentage for 2015 is 27.0. The percentage for 2017 is 23.0. The percentage for 2019 is 22.2. The percentage for 2021 is 20.1.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2011 to 2021, did not change from 2011 to 2015, and decreased from 2015 to 2021.This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spent 3 or more hours per day on screen time (in front of a TV, computer, smart phone, or other electronic device watching shows or videos, playing games, accessing the Internet, or using social media, not counting time spent doing schoolwork, on an average school day).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76.6. The percentage for Male students is 73.0. The percentage for Female students is 80.4. The percentage for 9th grade students is 73.4. The percentage for 10th grade students is 77.2. The percentage for 11th grade students is 80.4. The percentage for 12th grade students is 76.0. The percentage for Asian students is 81.6. The percentage for Black students is 71.6. The percentage for Hispanic/Latino students is 76.7. The percentage for White students is 76.1.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spent 3 or more hours per day on screen time (in front of a TV, computer, smart phone, or other electronic device watching shows or videos, playing games, accessing the Internet, or using social media, not counting time spent doing schoolwork, on an average school day).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76.6. The percentage for Heterosexual students is 75.8. The percentage for Gay, Lesbian, or Bisexual students is 79.3. The percentage for Other/Questioning students is 83.6. The percentage for Opposite Sex Only students is 78.4. The percentage for Same Sex or Both Sexes students is 84.5. The percentage for No Sexual Contact students is 74.9.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played on at least one sports team (counting any teams run by their school or community groups,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48.1. The percentage for Male students is 49.8. The percentage for Female students is 45.9. The percentage for 9th grade students is 44.0. The percentage for 10th grade students is 58.6. The percentage for 11th grade students is 45.7. The percentage for 12th grade students is 43.5. The percentage for Asian students is 39.4. The percentage for Black students is 50.7. The percentage for Hispanic/Latino students is 42.4. The percentage for White students is 62.3.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10th grade students is higher than for 9th grade students. The prevalence for 10th grade students is higher than for 11th grade students. The prevalence for 10th grade students is higher than for 12th grade students. The prevalence for Black students is higher than for Asian students. The prevalence for White students is higher than for Asian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played on at least one sports team (counting any teams run by their school or community groups,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48.1. The percentage for Heterosexual students is 52.1. The percentage for Gay, Lesbian, or Bisexual students is 35.1. The percentage for Other/Questioning students is 41.4. The percentage for Opposite Sex Only students is 56.3. The percentage for Same Sex or Both Sexes students is 44.5. The percentage for No Sexual Contact students is 45.2.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1999-2021. This slide shows percentages from 1999 through 2021 for high school students who played on at least one sports team (counting any teams run by their school or community groups,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1999 is 55.6. The percentage for 2001 is 55.5. The percentage for 2003 is 52.4. The percentage for 2005 is 53.3. The percentage for 2007 is 54.5. The percentage for 2009 is 56.8. The percentage for 2011 is 50.5. The percentage for 2013 is 52.9. The percentage for 2015 is 55.6. The percentage for 2017 is 54.7. The percentage for 2019 is 53.1. The percentage for 2021 is 48.1.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had a concussion from playing a sport or being physically active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9.5. The percentage for Male students is 11.3. The percentage for Female students is 7.3. The percentage for 9th grade students is 8.2. The percentage for 10th grade students is 10.6. The percentage for 11th grade students is 9.3. The percentage for 12th grade students is 9.0. The percentage for Asian students is 8.2. The percentage for Black students is 7.5. The percentage for Hispanic/Latino students is 9.9. The percentage for White students is 9.5.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had a concussion from playing a sport or being physically active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9.5. The percentage for Heterosexual students is 9.8. The percentage for Gay, Lesbian, or Bisexual students is 8.1. The percentage for Other/Questioning students is 8.9. The percentage for Opposite Sex Only students is 14.8. The percentage for Same Sex or Both Sexes students is 16.6. The percentage for No Sexual Contact students is 5.4.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2017-2021. This slide shows percentages from 2017 through 2021 for high school students who had a concussion from playing a sport or being physically active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15.9. The percentage for 2019 is 12.8. The percentage for 2021 is 9.5.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texted or e-mailed while driving a car or other vehicle (on at least 1 day during the 30 days before the survey, among students who had driven a car or other vehicle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22.9. The percentage for Male students is 24.7. The percentage for Female students is 20.5. The percentage for 9th grade students is 8.7. The percentage for 10th grade students is 13.6. The percentage for 11th grade students is 21.4. The percentage for 12th grade students is 33.2. The percentage for Asian students is 15.3. The percentage for Black students is 11.7. The percentage for Hispanic/Latino students is 17.3. The percentage for White students is 38.4.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11th grade students is higher than for 9th grade students. The prevalence for 12th grade students is higher than for 9th grade students. The prevalence for 12th grade students is higher than for 10th grade students. The prevalence for 12th grade students is higher than for 11th grade students. The prevalence for White students is higher than for Asian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were ever tested for human immunodeficiency virus (HIV) (not counting tests done if they donated blood).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4.7. The percentage for Male students is 5.2. The percentage for Female students is 4.1. The percentage for 9th grade students is 3.6. The percentage for 10th grade students is 3.0. The percentage for 11th grade students is 3.8. The percentage for 12th grade students is 8.7. The percentage for Asian students is 3.1. The percentage for Black students is 6.4. The percentage for Hispanic/Latino students is 4.6. The percentage for White students is 3.9.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were ever tested for human immunodeficiency virus (HIV) (not counting tests done if they donated blood).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4.7. The percentage for Heterosexual students is 4.0. The percentage for Gay, Lesbian, or Bisexual students is 7.4. The percentage for Other/Questioning students is 5.4. The percentage for Opposite Sex Only students is 7.2. The percentage for Same Sex or Both Sexes students is 13.1. The percentage for No Sexual Contact students is 1.9.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2013-2021. This slide shows percentages from 2013 through 2021 for high school students who were ever tested for human immunodeficiency virus (HIV) (not counting tests done if they donated blood).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13.9. The percentage for 2015 is 11.9. The percentage for 2017 is 10.2. The percentage for 2019 is 9.1. The percentage for 2021 is 4.7.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2013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were ever tested for a sexually transmitted disease (STD) (other than HIV, such as chlamydia or gonorrhea,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4.1. The percentage for Male students is 4.6. The percentage for Female students is 3.6. The percentage for 9th grade students is 2.4. The percentage for 10th grade students is 1.5. The percentage for 11th grade students is 4.1. The percentage for 12th grade students is 9.0. The percentage for Asian students is 3.0. The percentage for Black students is 4.7. The percentage for Hispanic/Latino students is 4.1. The percentage for White students is 4.1.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were ever tested for a sexually transmitted disease (STD) (other than HIV, such as chlamydia or gonorrhea,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4.1. The percentage for Heterosexual students is 3.4. The percentage for Gay, Lesbian, or Bisexual students is 7.1. The percentage for Other/Questioning students is 3.2. The percentage for Opposite Sex Only students is 7.1. The percentage for Same Sex or Both Sexes students is 9.9. The percentage for No Sexual Contact students is 1.4.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2019-2021. This slide shows percentages from 2019 through 2021 for high school students who were ever tested for a sexually transmitted disease (STD) (other than HIV, such as chlamydia or gonorrhea,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7.2. The percentage for 2021 is 4.1.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reported that their mental health was most of the time or always not good (including stress, anxiety, and depression,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25.8. The percentage for Male students is 15.7. The percentage for Female students is 36.1. The percentage for 9th grade students is 21.5. The percentage for 10th grade students is 28.0. The percentage for 11th grade students is 27.5. The percentage for 12th grade students is 27.0. The percentage for Asian students is 27.2. The percentage for Black students is 19.3. The percentage for Hispanic/Latino students is 24.8. The percentage for White students is 27.8.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reported that their mental health was most of the time or always not good (including stress, anxiety, and depression,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25.8. The percentage for Heterosexual students is 18.7. The percentage for Gay, Lesbian, or Bisexual students is 45.4. The percentage for Other/Questioning students is 42.4. The percentage for Opposite Sex Only students is 28.5. The percentage for Same Sex or Both Sexes students is 52.6. The percentage for No Sexual Contact students is 20.5.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got 8 or more hours of sleep (on an average school night).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31.5. The percentage for Male students is 36.7. The percentage for Female students is 26.2. The percentage for 9th grade students is 39.2. The percentage for 10th grade students is 32.6. The percentage for 11th grade students is 26.6. The percentage for 12th grade students is 24.1. The percentage for Asian students is 25.7. The percentage for Black students is 26.2. The percentage for Hispanic/Latino students is 32.2. The percentage for White students is 39.5.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11th grade students. The prevalence for 9th grade students is higher than for 12th grade students. The prevalence for 10th grade students is higher than for 12th grade students. The prevalence for White students is higher than for Asian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got 8 or more hours of sleep (on an average school night).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31.5. The percentage for Heterosexual students is 34.9. The percentage for Gay, Lesbian, or Bisexual students is 23.7. The percentage for Other/Questioning students is 24.1. The percentage for Opposite Sex Only students is 25.8. The percentage for Same Sex or Both Sexes students is 21.2. The percentage for No Sexual Contact students is 36.3.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2015-2021. This slide shows percentages from 2015 through 2021 for high school students who got 8 or more hours of sleep (on an average school night).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28.1. The percentage for 2017 is 27.2. The percentage for 2019 is 24.7. The percentage for 2021 is 31.5.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2015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usually did not sleep in their parent's or guardian's home (during the 30 days before the survey
).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3.1. The percentage for Male students is 3.9. The percentage for Female students is 1.8. The percentage for 9th grade students is 3.0. The percentage for 10th grade students is 2.6. The percentage for 11th grade students is 2.4. The percentage for 12th grade students is 3.0. The percentage for Asian students is 1.7. The percentage for Black students is 3.7. The percentage for Hispanic/Latino students is 4.3. The percentage for White students is 0.9.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usually did not sleep in their parent's or guardian's home (during the 30 days before the survey
).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3.1. The percentage for Heterosexual students is 2.8. The percentage for Gay, Lesbian, or Bisexual students is 2.3. The percentage for Other/Questioning students is 4.6. The percentage for Opposite Sex Only students is 5.1. The percentage for Same Sex or Both Sexes students is 5.5. The percentage for No Sexual Contact students is 1.5.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are transgender.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3.6. The percentage for Male students is 2.5. The percentage for Female students is 3.9. The percentage for 9th grade students is 3.9. The percentage for 10th grade students is 3.2. The percentage for 11th grade students is 3.7. The percentage for 12th grade students is 3.4. The percentage for Asian students is 2.6. The percentage for Black students is 5.2. The percentage for Hispanic/Latino students is 2.2. The percentage for White students is 4.9.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are transgender.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3.6. The percentage for Heterosexual students is 0.6. The percentage for Gay, Lesbian, or Bisexual students is 11.6. The percentage for Other/Questioning students is 11.7. The percentage for Opposite Sex Only students is 2.5. The percentage for Same Sex or Both Sexes students is 9.3. The percentage for No Sexual Contact students is 2.4.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2017-2021. This slide shows percentages from 2017 through 2021 for high school students who are transgender.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1.2. The percentage for 2019 is 1.1. The percentage for 2021 is 3.6.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texted or e-mailed while driving a car or other vehicle (on at least 1 day during the 30 days before the survey, among students who had driven a car or other vehicle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22.9. The percentage for Heterosexual students is 22.6. The percentage for Gay, Lesbian, or Bisexual students is 24.8. The percentage for Other/Questioning students is 21.6. The percentage for Opposite Sex Only students is 30.5. The percentage for Same Sex or Both Sexes students is 37.5. The percentage for No Sexual Contact students is 12.7.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think other people at school would describe them as equally feminine and masculine.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13.7. The percentage for Male students is 12.0. The percentage for Female students is 14.6. The percentage for 9th grade students is 14.9. The percentage for 10th grade students is 14.3. The percentage for 11th grade students is 11.0. The percentage for 12th grade students is 13.7. The percentage for Asian students is 16.5. The percentage for Black students is 18.5. The percentage for Hispanic/Latino students is 14.8. The percentage for White students is 7.8.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Asian students is higher than for White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think other people at school would describe them as equally feminine and masculine.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13.7. The percentage for Heterosexual students is 8.5. The percentage for Gay, Lesbian, or Bisexual students is 28.0. The percentage for Other/Questioning students is 25.4. The percentage for Opposite Sex Only students is 8.5. The percentage for Same Sex or Both Sexes students is 29.6. The percentage for No Sexual Contact students is 12.3.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2013-2021. This slide shows percentages from 2013 through 2021 for high school students who think other people at school would describe them as equally feminine and masculine.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10.4. The percentage for 2015 is 11.6. The percentage for 2017 is 12.8. The percentage for 2019 is 14.4. The percentage for 2021 is 13.7.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2013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reported someone they were dating or going out with purposely tried to control them or emotionally hurt them one or more times (such things as being told who they could and could not spend time with, being humiliated in front of others, or being threatened if they did not do what they wanted,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23.1. The percentage for Male students is 13.6. The percentage for Female students is 32.4. The percentage for 9th grade students is 22.9. The percentage for 10th grade students is 20.8. The percentage for 11th grade students is 23.6. The percentage for 12th grade students is 24.3. The percentage for Asian students is 27.7. The percentage for Black students is 18.5. The percentage for Hispanic/Latino students is 23.8. The percentage for White students is 20.2.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reported someone they were dating or going out with purposely tried to control them or emotionally hurt them one or more times (such things as being told who they could and could not spend time with, being humiliated in front of others, or being threatened if they did not do what they wanted,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23.1. The percentage for Heterosexual students is 18.0. The percentage for Gay, Lesbian, or Bisexual students is 39.0. The percentage for Other/Questioning students is 38.6. The percentage for Opposite Sex Only students is 26.3. The percentage for Same Sex or Both Sexes students is 49.4. The percentage for No Sexual Contact students is 9.8.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2017-2021. This slide shows percentages from 2017 through 2021 for high school students who reported someone they were dating or going out with purposely tried to control them or emotionally hurt them one or more times (such things as being told who they could and could not spend time with, being humiliated in front of others, or being threatened if they did not do what they wanted,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19.0. The percentage for 2019 is 20.0. The percentage for 2021 is 23.1.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have ever been given money, a place to stay, food, or something else of value in exchange for sex.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2.9. The percentage for Male students is 3.6. The percentage for Female students is 2.0. The percentage for 9th grade students is 2.7. The percentage for 10th grade students is 3.3. The percentage for 11th grade students is 0.9. The percentage for 12th grade students is 3.7. The percentage for Asian students is 2.1. The percentage for Black students is 2.4. The percentage for Hispanic/Latino students is 3.2. The percentage for White students is 2.6.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10th grade students is higher than for 11th grade students. The prevalence for 12th grade students is higher than for 11th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have ever been given money, a place to stay, food, or something else of value in exchange for sex.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2.9. The percentage for Heterosexual students is 1.8. The percentage for Gay, Lesbian, or Bisexual students is 4.3. The percentage for Other/Questioning students is 7.4. The percentage for Opposite Sex Only students is 3.9. The percentage for Same Sex or Both Sexes students is 10.7. The percentage for No Sexual Contact students is 0.8.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2017-2021. This slide shows percentages from 2017 through 2021 for high school students who have ever been given money, a place to stay, food, or something else of value in exchange for sex.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3.2. The percentage for 2019 is 2.5. The percentage for 2021 is 2.9.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reported that an adult or person at least 5 years older than them made them do sexual things they did not want to do (counting such things as kissing, touching, or being made to have sexual intercourse).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7.8. The percentage for Male students is 3.0. The percentage for Female students is 12.6. The percentage for 9th grade students is 8.5. The percentage for 10th grade students is 8.1. The percentage for 11th grade students is 7.8. The percentage for 12th grade students is 6.5. The percentage for Asian students is 4.2. The percentage for Black students is 7.4. The percentage for Hispanic/Latino students is 10.3. The percentage for White students is 5.9.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reported that an adult or person at least 5 years older than them made them do sexual things they did not want to do (counting such things as kissing, touching, or being made to have sexual intercourse).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7.8. The percentage for Heterosexual students is 3.7. The percentage for Gay, Lesbian, or Bisexual students is 21.4. The percentage for Other/Questioning students is 17.4. The percentage for Opposite Sex Only students is 10.0. The percentage for Same Sex or Both Sexes students is 35.9. The percentage for No Sexual Contact students is 2.4.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reported that a parent or other adult in their home most of the time or always swore at them, insulted them, or put them down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14.1. The percentage for Male students is 9.0. The percentage for Female students is 18.9. The percentage for 9th grade students is 13.5. The percentage for 10th grade students is 11.5. The percentage for 11th grade students is 14.4. The percentage for 12th grade students is 17.7. The percentage for Asian students is 12.5. The percentage for Black students is 17.4. The percentage for Hispanic/Latino students is 12.6. The percentage for White students is 16.6.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12th grade students is higher than for 10th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reported that a parent or other adult in their home most of the time or always swore at them, insulted them, or put them down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14.1. The percentage for Heterosexual students is 9.0. The percentage for Gay, Lesbian, or Bisexual students is 28.7. The percentage for Other/Questioning students is 26.3. The percentage for Opposite Sex Only students is 15.8. The percentage for Same Sex or Both Sexes students is 37.1. The percentage for No Sexual Contact students is 9.3.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reported that a parent or other adult in their home swore at them, insulted them, or put them down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54.7. The percentage for Male students is 44.5. The percentage for Female students is 65.3. The percentage for 9th grade students is 52.7. The percentage for 10th grade students is 56.5. The percentage for 11th grade students is 51.5. The percentage for 12th grade students is 58.0. The percentage for Asian students is 56.7. The percentage for Black students is 51.6. The percentage for Hispanic/Latino students is 52.0. The percentage for White students is 58.1.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reported that a parent or other adult in their home swore at them, insulted them, or put them down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54.7. The percentage for Heterosexual students is 49.0. The percentage for Gay, Lesbian, or Bisexual students is 73.0. The percentage for Other/Questioning students is 66.6. The percentage for Opposite Sex Only students is 61.2. The percentage for Same Sex or Both Sexes students is 74.5. The percentage for No Sexual Contact students is 48.3.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reported that a parent or other adult in their home most of the time or always hit, beat, kicked, or physically hurt them in any way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3.0. The percentage for Male students is 2.8. The percentage for Female students is 3.1. The percentage for 9th grade students is 1.7. The percentage for 10th grade students is 4.3. The percentage for 11th grade students is 2.7. The percentage for 12th grade students is 3.8. The percentage for Asian students is 1.8. The percentage for Black students is 3.9. The percentage for Hispanic/Latino students is 2.9. The percentage for White students is 3.6.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2013-2021. This slide shows percentages from 2013 through 2021 for high school students who texted or e-mailed while driving a car or other vehicle (on at least 1 day during the 30 days before the survey, among students who had driven a car or other vehicle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31.8. The percentage for 2015 is 33.2. The percentage for 2017 is 29.9. The percentage for 2019 is 27.6. The percentage for 2021 is 22.9.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2013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reported that a parent or other adult in their home most of the time or always hit, beat, kicked, or physically hurt them in any way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3.0. The percentage for Heterosexual students is 2.3. The percentage for Gay, Lesbian, or Bisexual students is 4.2. The percentage for Other/Questioning students is 6.1. The percentage for Opposite Sex Only students is 4.7. The percentage for Same Sex or Both Sexes students is 8.9. The percentage for No Sexual Contact students is 1.2.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reported that a parent or other adult in their home hit, beat, kicked, or physically hurt them in any way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16.8. The percentage for Male students is 11.8. The percentage for Female students is 21.7. The percentage for 9th grade students is 19.1. The percentage for 10th grade students is 16.9. The percentage for 11th grade students is 13.2. The percentage for 12th grade students is 15.5. The percentage for Asian students is 18.2. The percentage for Black students is 17.1. The percentage for Hispanic/Latino students is 19.3. The percentage for White students is 10.4.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11th grade students. The prevalence for Asian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reported that a parent or other adult in their home hit, beat, kicked, or physically hurt them in any way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16.8. The percentage for Heterosexual students is 13.7. The percentage for Gay, Lesbian, or Bisexual students is 25.1. The percentage for Other/Questioning students is 25.6. The percentage for Opposite Sex Only students is 21.5. The percentage for Same Sex or Both Sexes students is 33.8. The percentage for No Sexual Contact students is 11.5.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reported that their parents or other adults in their home most of the time or always slapped, hit, kicked, punched, or beat each other up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 The percentage for Male students is 1.3. The percentage for Female students is 2.9. The percentage for 9th grade students is 1.9. The percentage for 10th grade students is 2.0. The percentage for 11th grade students is 0.9. The percentage for 12th grade students is 3.0. The percentage for Asian students is 0.4. The percentage for Black students is 1.1. The percentage for Hispanic/Latino students is 2.8. The percentage for White students is 1.6.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12th grade students is higher than for 11th grade students. The prevalence for Hispanic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reported that their parents or other adults in their home most of the time or always slapped, hit, kicked, punched, or beat each other up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 The percentage for Heterosexual students is 1.5. The percentage for Gay, Lesbian, or Bisexual students is 3.7. The percentage for Other/Questioning students is 2.9. The percentage for Opposite Sex Only students is 2.6. The percentage for Same Sex or Both Sexes students is 7.5. The percentage for No Sexual Contact students is 1.3.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have been harassed because someone thought they were gay, lesbian, or bisexual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17.5. The percentage for Male students is 15.6. The percentage for Female students is 18.4. The percentage for 9th grade students is 17.2. The percentage for 10th grade students is 17.3. The percentage for 11th grade students is 17.9. The percentage for 12th grade students is 16.3. The percentage for Asian students is 16.9. The percentage for Black students is 21.3. The percentage for Hispanic/Latino students is 15.6. The percentage for White students is 19.4.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have been harassed because someone thought they were gay, lesbian, or bisexual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17.5. The percentage for Heterosexual students is 10.5. The percentage for Gay, Lesbian, or Bisexual students is 42.4. The percentage for Other/Questioning students is 28.4. The percentage for Opposite Sex Only students is 18.3. The percentage for Same Sex or Both Sexes students is 56.3. The percentage for No Sexual Contact students is 10.7.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2009-2021. This slide shows percentages from 2009 through 2021 for high school students who have been harassed because someone thought they were gay, lesbian, or bisexual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2009 is 11.3. The percentage for 2011 is 10.8. The percentage for 2013 is 9.5. The percentage for 2015 is 11.6. The percentage for 2017 is 14.5. The percentage for 2019 is 13.3. The percentage for 2021 is 17.5.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2009 to 2021, decreased from 2009 to 2013, and increased from 2013 to 2021.This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have teased or called someone names because the students thought they were gay, lesbian, or bisexual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11.9. The percentage for Male students is 13.6. The percentage for Female students is 9.5. The percentage for 9th grade students is 12.2. The percentage for 10th grade students is 11.1. The percentage for 11th grade students is 13.0. The percentage for 12th grade students is 10.9. The percentage for Asian students is 11.5. The percentage for Black students is 9.3. The percentage for Hispanic/Latino students is 11.9. The percentage for White students is 13.8.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have teased or called someone names because the students thought they were gay, lesbian, or bisexual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11.9. The percentage for Heterosexual students is 9.5. The percentage for Gay, Lesbian, or Bisexual students is 20.1. The percentage for Other/Questioning students is 14.9. The percentage for Opposite Sex Only students is 14.2. The percentage for Same Sex or Both Sexes students is 26.6. The percentage for No Sexual Contact students is 7.0.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2019-2021. This slide shows percentages from 2019 through 2021 for high school students who have teased or called someone names because the students thought they were gay, lesbian, or bisexual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10.9. The percentage for 2021 is 11.9.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had texted, e-mailed, or posted electronically a revealing or sexual photo of themselves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10.2. The percentage for Male students is 8.6. The percentage for Female students is 11.7. The percentage for 9th grade students is 6.9. The percentage for 10th grade students is 9.8. The percentage for 11th grade students is 10.4. The percentage for 12th grade students is 14.1. The percentage for Asian students is 8.5. The percentage for Black students is 12.5. The percentage for Hispanic/Latino students is 10.6. The percentage for White students is 9.3.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12th grade students is higher than for 9th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had texted, e-mailed, or posted electronically a revealing or sexual photo of themselves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10.2. The percentage for Heterosexual students is 7.5. The percentage for Gay, Lesbian, or Bisexual students is 20.8. The percentage for Other/Questioning students is 13.1. The percentage for Opposite Sex Only students is 19.8. The percentage for Same Sex or Both Sexes students is 37.6. The percentage for No Sexual Contact students is 1.4.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2015-2021. This slide shows percentages from 2015 through 2021 for high school students who had texted, e-mailed, or posted electronically a revealing or sexual photo of themselves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13.9. The percentage for 2017 is 15.3. The percentage for 2019 is 13.0. The percentage for 2021 is 10.2.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2015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reported a revealing or sexual photo of them had been texted, e-mailed, or posted electronically without their permission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4.0. The percentage for Male students is 3.0. The percentage for Female students is 5.0. The percentage for 9th grade students is 3.3. The percentage for 10th grade students is 3.4. The percentage for 11th grade students is 4.7. The percentage for 12th grade students is 4.2. The percentage for Asian students is 2.0. The percentage for Black students is 9.4. The percentage for Hispanic/Latino students is 3.8. The percentage for White students is 4.2.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reported a revealing or sexual photo of them had been texted, e-mailed, or posted electronically without their permission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4.0. The percentage for Heterosexual students is 3.7. The percentage for Gay, Lesbian, or Bisexual students is 5.8. The percentage for Other/Questioning students is 3.5. The percentage for Opposite Sex Only students is 6.9. The percentage for Same Sex or Both Sexes students is 13.0. The percentage for No Sexual Contact students is 1.3.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carried a weapon on school property  (such as a gun, knife, or club,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3.2. The percentage for Male students is 4.4. The percentage for Female students is 1.5. The percentage for 9th grade students is 1.9. The percentage for 10th grade students is 3.9. The percentage for 11th grade students is 3.7. The percentage for 12th grade students is 2.4. The percentage for Asian students is 1.6. The percentage for Black students is 1.5. The percentage for Hispanic/Latino students is 3.1. The percentage for White students is 2.3.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2015-2021. This slide shows percentages from 2015 through 2021 for high school students who reported a revealing or sexual photo of them had been texted, e-mailed, or posted electronically without their permission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2.7. The percentage for 2017 is 3.1. The percentage for 2019 is 2.8. The percentage for 2021 is 4.0.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2015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did something to purposely hurt themselves without wanting to die (such as cutting or burning themselves on purpose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24.5. The percentage for Male students is 14.1. The percentage for Female students is 34.8. The percentage for 9th grade students is 26.6. The percentage for 10th grade students is 23.5. The percentage for 11th grade students is 26.1. The percentage for 12th grade students is 20.7. The percentage for Asian students is 24.5. The percentage for Black students is 19.3. The percentage for Hispanic/Latino students is 24.0. The percentage for White students is 25.9.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did something to purposely hurt themselves without wanting to die (such as cutting or burning themselves on purpose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24.5. The percentage for Heterosexual students is 15.5. The percentage for Gay, Lesbian, or Bisexual students is 52.8. The percentage for Other/Questioning students is 42.3. The percentage for Opposite Sex Only students is 23.7. The percentage for Same Sex or Both Sexes students is 67.1. The percentage for No Sexual Contact students is 18.5.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2009-2021. This slide shows percentages from 2009 through 2021 for high school students who did something to purposely hurt themselves without wanting to die (such as cutting or burning themselves on purpose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2009 is 16.2. The percentage for 2011 is 16.7. The percentage for 2013 is 17.6. The percentage for 2015 is 18.7. The percentage for 2017 is 16.8. The percentage for 2019 is 19.6. The percentage for 2021 is 24.5.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2009 to 2021, did not change from 2009 to 2017, and increased from 2017 to 2021.This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most of the time or always felt that they were treated badly or unfairly because of their race or ethnicity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4.8. The percentage for Male students is 4.2. The percentage for Female students is 5.4. The percentage for 9th grade students is 3.7. The percentage for 10th grade students is 3.6. The percentage for 11th grade students is 4.6. The percentage for 12th grade students is 7.3. The percentage for Asian students is 7.0. The percentage for Black students is 10.6. The percentage for Hispanic/Latino students is 4.2. The percentage for White students is 1.5.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12th grade students is higher than for 9th grade students. The prevalence for 12th grade students is higher than for 10th grade students. The prevalence for Asian students is higher than for White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most of the time or always felt that they were treated badly or unfairly because of their race or ethnicity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4.8. The percentage for Heterosexual students is 3.6. The percentage for Gay, Lesbian, or Bisexual students is 7.4. The percentage for Other/Questioning students is 8.2. The percentage for Opposite Sex Only students is 8.2. The percentage for Same Sex or Both Sexes students is 14.9. The percentage for No Sexual Contact students is 1.7.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most of the times or always felt that they were treated badly or unfairly because of their sexual orientation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3.0. The percentage for Male students is 2.3. The percentage for Female students is 3.0. The percentage for 9th grade students is 2.4. The percentage for 10th grade students is 4.3. The percentage for 11th grade students is 2.6. The percentage for 12th grade students is 2.7. The percentage for Asian students is 2.9. The percentage for Black students is 4.1. The percentage for Hispanic/Latino students is 3.0. The percentage for White students is 2.2.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most of the times or always felt that they were treated badly or unfairly because of their sexual orientation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3.0. The percentage for Heterosexual students is 0.4. The percentage for Gay, Lesbian, or Bisexual students is 9.0. The percentage for Other/Questioning students is 11.8. The percentage for Opposite Sex Only students is 1.8. The percentage for Same Sex or Both Sexes students is 12.5. The percentage for No Sexual Contact students is 1.7.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reported their partners were three or more years older than themselves the first time they had sexual intercourse (among students who have had sexual intercourse).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11.2. The percentage for Male students is 8.5. The percentage for Female students is 14.7. The percentage for 9th grade students is 18.0. The percentage for 10th grade students is 13.3. The percentage for 11th grade students is 5.8. The percentage for 12th grade students is 11.3. The percentage for Asian students is 18.9. The percentage for Hispanic/Latino students is 10.2. The percentage for White students is 12.2.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reported their partners were three or more years older than themselves the first time they had sexual intercourse (among students who have had sexual intercourse).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11.2. The percentage for Heterosexual students is 8.4. The percentage for Gay, Lesbian, or Bisexual students is 18.4. The percentage for Other/Questioning students is 16.2. The percentage for Opposite Sex Only students is 9.9. The percentage for Same Sex or Both Sexes students is 13.0.  This graph contains weighted results.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2011-2021. This slide shows percentages from 2011 through 2021 for high school students who reported their partners were three or more years older than themselves the first time they had sexual intercourse (among students who have had sexual intercourse).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2011 is 17.0. The percentage for 2013 is 16.9. The percentage for 2015 is 14.2. The percentage for 2017 is 14.7. The percentage for 2019 is 9.0. The percentage for 2021 is 11.2.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2011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have been pregnant or gotten someone pregnant (one or more times).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1.7. The percentage for Male students is 2.0. The percentage for Female students is 1.3. The percentage for 9th grade students is 1.0. The percentage for 10th grade students is 0.9. The percentage for 11th grade students is 2.4. The percentage for 12th grade students is 2.8. The percentage for Asian students is 2.0. The percentage for Black students is 3.8. The percentage for Hispanic/Latino students is 1.4. The percentage for White students is 1.3.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have been pregnant or gotten someone pregnant (one or more times).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1.7. The percentage for Heterosexual students is 1.6. The percentage for Gay, Lesbian, or Bisexual students is 1.8. The percentage for Other/Questioning students is 2.7. The percentage for Opposite Sex Only students is 4.5. The percentage for Same Sex or Both Sexes students is 3.8.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1991-2021. This slide shows percentages from 1991 through 2021 for high school students who have been pregnant or gotten someone pregnant (one or more times).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1991 is 6.2. The percentage for 1993 is 7.4. The percentage for 1995 is 7.1. The percentage for 1997 is 5.9. The percentage for 1999 is 5.2. The percentage for 2001 is 4.7. The percentage for 2003 is 3.7. The percentage for 2005 is 5.0. The percentage for 2007 is 5.2. The percentage for 2009 is 4.1. The percentage for 2011 is 5.7. The percentage for 2013 is 2.8. The percentage for 2015 is 2.7. The percentage for 2017 is 2.2. The percentage for 2019 is 2.0. The percentage for 2021 is 1.7.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2021, decreased from 1991 to 2011, and decreased from 2011 to 2021.This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have ever participated in oral sex.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25.8. The percentage for Male students is 27.1. The percentage for Female students is 24.2. The percentage for 9th grade students is 12.8. The percentage for 10th grade students is 21.8. The percentage for 11th grade students is 34.8. The percentage for 12th grade students is 38.8. The percentage for Asian students is 19.4. The percentage for Black students is 29.6. The percentage for Hispanic/Latino students is 26.0. The percentage for White students is 25.3.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have ever participated in oral sex.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25.8. The percentage for Heterosexual students is 23.4. The percentage for Gay, Lesbian, or Bisexual students is 33.8. The percentage for Other/Questioning students is 30.7. The percentage for Opposite Sex Only students is 58.1. The percentage for Same Sex or Both Sexes students is 66.6. The percentage for No Sexual Contact students is 4.5.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carried a weapon on school property  (such as a gun, knife, or club,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3.2. The percentage for Heterosexual students is 2.4. The percentage for Gay, Lesbian, or Bisexual students is 3.2. The percentage for Other/Questioning students is 7.2. The percentage for Opposite Sex Only students is 5.7. The percentage for Same Sex or Both Sexes students is 6.8. The percentage for No Sexual Contact students is 1.2.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2007-2021. This slide shows percentages from 2007 through 2021 for high school students who have ever participated in oral sex.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37.2. The percentage for 2009 is 36.6. The percentage for 2011 is 38.2. The percentage for 2013 is 37.3. The percentage for 2015 is 35.7. The percentage for 2017 is 33.8. The percentage for 2019 is 32.7. The percentage for 2021 is 25.8.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2021, decreased from 2007 to 2017, and decreased from 2017 to 2021.This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reported that their mental health was most of the time or always not good during the COVID-19 pandemic (poor mental health includes stress, anxiety, and depression.).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34.6. The percentage for Male students is 21.4. The percentage for Female students is 49.0. The percentage for 9th grade students is 29.2. The percentage for 10th grade students is 37.2. The percentage for 11th grade students is 37.9. The percentage for 12th grade students is 35.6. The percentage for Asian students is 32.8. The percentage for Black students is 27.3. The percentage for Hispanic/Latino students is 35.9. The percentage for White students is 32.7.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Hispanic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reported that their mental health was most of the time or always not good during the COVID-19 pandemic (poor mental health includes stress, anxiety, and depression.).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34.6. The percentage for Heterosexual students is 24.8. The percentage for Gay, Lesbian, or Bisexual students is 60.7. The percentage for Other/Questioning students is 61.7. The percentage for Opposite Sex Only students is 38.1. The percentage for Same Sex or Both Sexes students is 71.5. The percentage for No Sexual Contact students is 28.0.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strongly agree or agree that doing their schoolwork was more difficult during the COVID-19 pandemic than before it started.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59.4. The percentage for Male students is 55.2. The percentage for Female students is 64.3. The percentage for 9th grade students is 60.5. The percentage for 10th grade students is 57.1. The percentage for 11th grade students is 59.2. The percentage for 12th grade students is 60.5. The percentage for Asian students is 58.3. The percentage for Black students is 68.2. The percentage for Hispanic/Latino students is 64.8. The percentage for White students is 47.8.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Asian students is higher than for White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strongly agree or agree that doing their schoolwork was more difficult during the COVID-19 pandemic than before it started.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59.4. The percentage for Heterosexual students is 58.4. The percentage for Gay, Lesbian, or Bisexual students is 63.5. The percentage for Other/Questioning students is 63.1. The percentage for Opposite Sex Only students is 62.7. The percentage for Same Sex or Both Sexes students is 66.0. The percentage for No Sexual Contact students is 57.2.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rarely or never were able to spend time with family, friends, or other groups during the COVID-19 pandemic (such as clubs or religious groups and not counting attending school online, by using a computer, phone, or other device).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31.3. The percentage for Male students is 30.1. The percentage for Female students is 32.2. The percentage for 9th grade students is 31.9. The percentage for 10th grade students is 30.0. The percentage for 11th grade students is 33.4. The percentage for 12th grade students is 29.2. The percentage for Asian students is 29.7. The percentage for Black students is 33.6. The percentage for Hispanic/Latino students is 37.4. The percentage for White students is 22.7.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rarely or never were able to spend time with family, friends, or other groups during the COVID-19 pandemic (such as clubs or religious groups and not counting attending school online, by using a computer, phone, or other device).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31.3. The percentage for Heterosexual students is 30.1. The percentage for Gay, Lesbian, or Bisexual students is 33.3. The percentage for Other/Questioning students is 36.9. The percentage for Opposite Sex Only students is 29.1. The percentage for Same Sex or Both Sexes students is 33.6. The percentage for No Sexual Contact students is 30.9.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have had sex education in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89.7. The percentage for Male students is 89.5. The percentage for Female students is 90.0. The percentage for 9th grade students is 89.3. The percentage for 10th grade students is 90.0. The percentage for 11th grade students is 91.4. The percentage for 12th grade students is 88.3. The percentage for Asian students is 86.6. The percentage for Black students is 90.6. The percentage for Hispanic/Latino students is 89.2. The percentage for White students is 93.0.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White students is higher than for Asian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have had sex education in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89.7. The percentage for Heterosexual students is 89.8. The percentage for Gay, Lesbian, or Bisexual students is 93.6. The percentage for Other/Questioning students is 87.8. The percentage for Opposite Sex Only students is 90.1. The percentage for Same Sex or Both Sexes students is 88.4. The percentage for No Sexual Contact students is 90.3.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have been taught about AIDS or HIV infection in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79.4. The percentage for Male students is 81.5. The percentage for Female students is 77.1. The percentage for 9th grade students is 75.7. The percentage for 10th grade students is 75.9. The percentage for 11th grade students is 84.4. The percentage for 12th grade students is 84.1. The percentage for Asian students is 82.3. The percentage for Black students is 82.9. The percentage for Hispanic/Latino students is 75.7. The percentage for White students is 82.8.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11th grade students is higher than for 9th grade students. The prevalence for 11th grade students is higher than for 10th grade students. The prevalence for 12th grade students is higher than for 9th grade students. The prevalence for Black students is higher than for Hispanic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percentages of high school students who have been taught about AIDS or HIV infection in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79.4. The percentage for Heterosexual students is 80.7. The percentage for Gay, Lesbian, or Bisexual students is 79.8. The percentage for Other/Questioning students is 74.8. The percentage for Opposite Sex Only students is 82.3. The percentage for Same Sex or Both Sexes students is 74.2. The percentage for No Sexual Contact students is 78.8.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2019-2021. This slide shows percentages from 2019 through 2021 for high school students who have been taught about AIDS or HIV infection in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84.9. The percentage for 2021 is 79.4.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have ever been taught in school about how to use a condom to prevent pregnancy or sexually transmitted diseases (STDs) (including HIV).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77.8. The percentage for Male students is 80.1. The percentage for Female students is 75.3. The percentage for 9th grade students is 71.8. The percentage for 10th grade students is 73.5. The percentage for 11th grade students is 85.5. The percentage for 12th grade students is 83.7. The percentage for Asian students is 75.0. The percentage for Black students is 76.5. The percentage for Hispanic/Latino students is 76.6. The percentage for White students is 82.5.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White students is higher than for Asian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have ever been taught in school about how to use a condom to prevent pregnancy or sexually transmitted diseases (STDs) (including HIV).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77.8. The percentage for Heterosexual students is 78.2. The percentage for Gay, Lesbian, or Bisexual students is 80.9. The percentage for Other/Questioning students is 75.0. The percentage for Opposite Sex Only students is 78.9. The percentage for Same Sex or Both Sexes students is 74.7. The percentage for No Sexual Contact students is 77.6.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San Diego Youth Risk Behavior Surveys, 2017-2021. This slide shows percentages from 2017 through 2021 for high school students who have ever been taught in school about how to use a condom to prevent pregnancy or sexually transmitted diseases (STDs) (including HIV).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84.8. The percentage for 2019 is 86.2. The percentage for 2021 is 77.8.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San Diego Youth Risk Behavior Survey. This slide shows the percentage of high school students who have ever been taught in school about where they could get sexual health services (such as birth control, condoms, or HIV or other sexually transmitted disease (STD) testing or treatment).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63.5. The percentage for Male students is 67.3. The percentage for Female students is 59.6. The percentage for 9th grade students is 59.2. The percentage for 10th grade students is 59.4. The percentage for 11th grade students is 66.4. The percentage for 12th grade students is 71.3. The percentage for Asian students is 63.4. The percentage for Black students is 70.8. The percentage for Hispanic/Latino students is 62.5. The percentage for White students is 65.5.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12th grade students is higher than for 9th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254</a:t>
            </a:fld>
            <a:endParaRPr lang="en-US"/>
          </a:p>
        </p:txBody>
      </p:sp>
    </p:spTree>
    <p:extLst>
      <p:ext uri="{BB962C8B-B14F-4D97-AF65-F5344CB8AC3E}">
        <p14:creationId xmlns:p14="http://schemas.microsoft.com/office/powerpoint/2010/main" val="1054960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903818" y="2286000"/>
            <a:ext cx="10384367" cy="1143000"/>
          </a:xfrm>
          <a:prstGeom prst="rect">
            <a:avLst/>
          </a:prstGeom>
        </p:spPr>
        <p:txBody>
          <a:bodyPr anchor="b"/>
          <a:lstStyle>
            <a:lvl1pPr>
              <a:defRPr/>
            </a:lvl1pPr>
          </a:lstStyle>
          <a:p>
            <a:r>
              <a:rPr lang="en-US"/>
              <a:t>Click to edit Master title style</a:t>
            </a:r>
          </a:p>
        </p:txBody>
      </p:sp>
      <p:sp>
        <p:nvSpPr>
          <p:cNvPr id="54276" name="Rectangle 4"/>
          <p:cNvSpPr>
            <a:spLocks noGrp="1" noChangeArrowheads="1"/>
          </p:cNvSpPr>
          <p:nvPr>
            <p:ph type="subTitle" idx="1"/>
          </p:nvPr>
        </p:nvSpPr>
        <p:spPr>
          <a:xfrm>
            <a:off x="1805518" y="3886200"/>
            <a:ext cx="8580967"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12192000" cy="11049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a:xfrm>
            <a:off x="812800" y="1524000"/>
            <a:ext cx="10746317"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04300" y="342900"/>
            <a:ext cx="2736851" cy="52959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791633" y="342900"/>
            <a:ext cx="8009467" cy="52959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12192000" cy="1104900"/>
          </a:xfrm>
          <a:prstGeom prst="rect">
            <a:avLst/>
          </a:prstGeom>
        </p:spPr>
        <p:txBody>
          <a:bodyPr/>
          <a:lstStyle/>
          <a:p>
            <a:r>
              <a:rPr lang="en-US" dirty="0"/>
              <a:t>Click to edit Master title style</a:t>
            </a:r>
          </a:p>
        </p:txBody>
      </p:sp>
      <p:sp>
        <p:nvSpPr>
          <p:cNvPr id="3" name="Chart Placeholder 2"/>
          <p:cNvSpPr>
            <a:spLocks noGrp="1"/>
          </p:cNvSpPr>
          <p:nvPr>
            <p:ph type="chart" idx="1"/>
          </p:nvPr>
        </p:nvSpPr>
        <p:spPr>
          <a:xfrm>
            <a:off x="812800" y="1524000"/>
            <a:ext cx="10746317" cy="4114800"/>
          </a:xfrm>
          <a:prstGeom prst="rect">
            <a:avLst/>
          </a:prstGeom>
        </p:spPr>
        <p:txBody>
          <a:bodyPr/>
          <a:lstStyle/>
          <a:p>
            <a:pPr lvl="0"/>
            <a:endParaRPr lang="en-US" noProof="0"/>
          </a:p>
        </p:txBody>
      </p:sp>
    </p:spTree>
    <p:extLst>
      <p:ext uri="{BB962C8B-B14F-4D97-AF65-F5344CB8AC3E}">
        <p14:creationId xmlns:p14="http://schemas.microsoft.com/office/powerpoint/2010/main" val="119772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12192000" cy="11049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12800" y="1524000"/>
            <a:ext cx="10746317"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91634" y="342900"/>
            <a:ext cx="10949517" cy="11049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12801" y="1524000"/>
            <a:ext cx="52705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6501" y="1524000"/>
            <a:ext cx="5272617"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91634" y="342900"/>
            <a:ext cx="10949517" cy="11049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4406901" y="6310313"/>
            <a:ext cx="6159500" cy="336550"/>
          </a:xfrm>
          <a:prstGeom prst="rect">
            <a:avLst/>
          </a:prstGeom>
          <a:noFill/>
          <a:ln>
            <a:noFill/>
          </a:ln>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a:solidFill>
                <a:srgbClr val="FFFFFF"/>
              </a:solidFill>
              <a:latin typeface="Times New Roman" pitchFamily="18" charset="0"/>
            </a:endParaRPr>
          </a:p>
        </p:txBody>
      </p:sp>
      <p:sp>
        <p:nvSpPr>
          <p:cNvPr id="1029" name="Text Box 12"/>
          <p:cNvSpPr txBox="1">
            <a:spLocks noChangeArrowheads="1"/>
          </p:cNvSpPr>
          <p:nvPr/>
        </p:nvSpPr>
        <p:spPr bwMode="auto">
          <a:xfrm>
            <a:off x="7044267" y="6172200"/>
            <a:ext cx="2548467" cy="336550"/>
          </a:xfrm>
          <a:prstGeom prst="rect">
            <a:avLst/>
          </a:prstGeom>
          <a:noFill/>
          <a:ln>
            <a:noFill/>
          </a:ln>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a:solidFill>
                <a:srgbClr val="FFFFFF"/>
              </a:solidFill>
              <a:latin typeface="Times New Roman" pitchFamily="18" charset="0"/>
            </a:endParaRP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6733309"/>
            <a:ext cx="12192000" cy="142209"/>
          </a:xfrm>
          <a:prstGeom prst="rect">
            <a:avLst/>
          </a:prstGeom>
        </p:spPr>
      </p:pic>
    </p:spTree>
  </p:cSld>
  <p:clrMap bg1="lt1" tx1="dk1" bg2="lt2" tx2="dk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2000" b="1">
          <a:solidFill>
            <a:srgbClr val="FFCC00"/>
          </a:solidFill>
          <a:latin typeface="+mj-lt"/>
          <a:ea typeface="+mj-ea"/>
          <a:cs typeface="+mj-cs"/>
        </a:defRPr>
      </a:lvl1pPr>
      <a:lvl2pPr algn="ctr" rtl="0" eaLnBrk="0" fontAlgn="base" hangingPunct="0">
        <a:spcBef>
          <a:spcPct val="0"/>
        </a:spcBef>
        <a:spcAft>
          <a:spcPct val="0"/>
        </a:spcAft>
        <a:defRPr sz="2000" b="1">
          <a:solidFill>
            <a:srgbClr val="FFCC00"/>
          </a:solidFill>
          <a:latin typeface="Arial" charset="0"/>
        </a:defRPr>
      </a:lvl2pPr>
      <a:lvl3pPr algn="ctr" rtl="0" eaLnBrk="0" fontAlgn="base" hangingPunct="0">
        <a:spcBef>
          <a:spcPct val="0"/>
        </a:spcBef>
        <a:spcAft>
          <a:spcPct val="0"/>
        </a:spcAft>
        <a:defRPr sz="2000" b="1">
          <a:solidFill>
            <a:srgbClr val="FFCC00"/>
          </a:solidFill>
          <a:latin typeface="Arial" charset="0"/>
        </a:defRPr>
      </a:lvl3pPr>
      <a:lvl4pPr algn="ctr" rtl="0" eaLnBrk="0" fontAlgn="base" hangingPunct="0">
        <a:spcBef>
          <a:spcPct val="0"/>
        </a:spcBef>
        <a:spcAft>
          <a:spcPct val="0"/>
        </a:spcAft>
        <a:defRPr sz="2000" b="1">
          <a:solidFill>
            <a:srgbClr val="FFCC00"/>
          </a:solidFill>
          <a:latin typeface="Arial" charset="0"/>
        </a:defRPr>
      </a:lvl4pPr>
      <a:lvl5pPr algn="ctr" rtl="0" eaLnBrk="0" fontAlgn="base" hangingPunct="0">
        <a:spcBef>
          <a:spcPct val="0"/>
        </a:spcBef>
        <a:spcAft>
          <a:spcPct val="0"/>
        </a:spcAft>
        <a:defRPr sz="2000" b="1">
          <a:solidFill>
            <a:srgbClr val="FFCC00"/>
          </a:solidFill>
          <a:latin typeface="Arial" charset="0"/>
        </a:defRPr>
      </a:lvl5pPr>
      <a:lvl6pPr marL="457200" algn="ctr" rtl="0" eaLnBrk="0" fontAlgn="base" hangingPunct="0">
        <a:spcBef>
          <a:spcPct val="0"/>
        </a:spcBef>
        <a:spcAft>
          <a:spcPct val="0"/>
        </a:spcAft>
        <a:defRPr sz="2000" b="1">
          <a:solidFill>
            <a:srgbClr val="FFCC00"/>
          </a:solidFill>
          <a:latin typeface="Arial" charset="0"/>
        </a:defRPr>
      </a:lvl6pPr>
      <a:lvl7pPr marL="914400" algn="ctr" rtl="0" eaLnBrk="0" fontAlgn="base" hangingPunct="0">
        <a:spcBef>
          <a:spcPct val="0"/>
        </a:spcBef>
        <a:spcAft>
          <a:spcPct val="0"/>
        </a:spcAft>
        <a:defRPr sz="2000" b="1">
          <a:solidFill>
            <a:srgbClr val="FFCC00"/>
          </a:solidFill>
          <a:latin typeface="Arial" charset="0"/>
        </a:defRPr>
      </a:lvl7pPr>
      <a:lvl8pPr marL="1371600" algn="ctr" rtl="0" eaLnBrk="0" fontAlgn="base" hangingPunct="0">
        <a:spcBef>
          <a:spcPct val="0"/>
        </a:spcBef>
        <a:spcAft>
          <a:spcPct val="0"/>
        </a:spcAft>
        <a:defRPr sz="2000" b="1">
          <a:solidFill>
            <a:srgbClr val="FFCC00"/>
          </a:solidFill>
          <a:latin typeface="Arial" charset="0"/>
        </a:defRPr>
      </a:lvl8pPr>
      <a:lvl9pPr marL="1828800" algn="ctr" rtl="0" eaLnBrk="0" fontAlgn="base" hangingPunct="0">
        <a:spcBef>
          <a:spcPct val="0"/>
        </a:spcBef>
        <a:spcAft>
          <a:spcPct val="0"/>
        </a:spcAft>
        <a:defRPr sz="2000" b="1">
          <a:solidFill>
            <a:srgbClr val="FFCC00"/>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0.xml.rels>&#65279;<?xml version="1.0" encoding="utf-8"?><Relationships xmlns="http://schemas.openxmlformats.org/package/2006/relationships"><Relationship Type="http://schemas.openxmlformats.org/officeDocument/2006/relationships/slideLayout" Target="/ppt/slideLayouts/slideLayout12.xml" Id="R5bdcc7a77f7a4eed" /><Relationship Type="http://schemas.openxmlformats.org/officeDocument/2006/relationships/chart" Target="/ppt/slides/charts/chartf.xml" Id="rId3" /><Relationship Type="http://schemas.openxmlformats.org/officeDocument/2006/relationships/notesSlide" Target="/ppt/notesSlides/notesSlide10.xml" Id="R9775b7b7917c4fd5" /></Relationships>
</file>

<file path=ppt/slides/_rels/slide100.xml.rels>&#65279;<?xml version="1.0" encoding="utf-8"?><Relationships xmlns="http://schemas.openxmlformats.org/package/2006/relationships"><Relationship Type="http://schemas.openxmlformats.org/officeDocument/2006/relationships/slideLayout" Target="/ppt/slideLayouts/slideLayout12.xml" Id="R8898de70bced4249" /><Relationship Type="http://schemas.openxmlformats.org/officeDocument/2006/relationships/chart" Target="/ppt/slides/charts/chartff.xml" Id="rId3" /><Relationship Type="http://schemas.openxmlformats.org/officeDocument/2006/relationships/notesSlide" Target="/ppt/notesSlides/notesSlide100.xml" Id="R23229b50f0d949d0" /></Relationships>
</file>

<file path=ppt/slides/_rels/slide101.xml.rels>&#65279;<?xml version="1.0" encoding="utf-8"?><Relationships xmlns="http://schemas.openxmlformats.org/package/2006/relationships"><Relationship Type="http://schemas.openxmlformats.org/officeDocument/2006/relationships/slideLayout" Target="/ppt/slideLayouts/slideLayout12.xml" Id="Ra7c409a0e6b64c03" /><Relationship Type="http://schemas.openxmlformats.org/officeDocument/2006/relationships/chart" Target="/ppt/slides/charts/chart100.xml" Id="rId3" /><Relationship Type="http://schemas.openxmlformats.org/officeDocument/2006/relationships/notesSlide" Target="/ppt/notesSlides/notesSlide101.xml" Id="R5eca9cc5a93d49d7" /></Relationships>
</file>

<file path=ppt/slides/_rels/slide102.xml.rels>&#65279;<?xml version="1.0" encoding="utf-8"?><Relationships xmlns="http://schemas.openxmlformats.org/package/2006/relationships"><Relationship Type="http://schemas.openxmlformats.org/officeDocument/2006/relationships/slideLayout" Target="/ppt/slideLayouts/slideLayout12.xml" Id="Ra90d85965f2b4871" /><Relationship Type="http://schemas.openxmlformats.org/officeDocument/2006/relationships/chart" Target="/ppt/slides/charts/chart101.xml" Id="rId3" /><Relationship Type="http://schemas.openxmlformats.org/officeDocument/2006/relationships/notesSlide" Target="/ppt/notesSlides/notesSlide102.xml" Id="R9e8e94a8eb824ed8" /></Relationships>
</file>

<file path=ppt/slides/_rels/slide103.xml.rels>&#65279;<?xml version="1.0" encoding="utf-8"?><Relationships xmlns="http://schemas.openxmlformats.org/package/2006/relationships"><Relationship Type="http://schemas.openxmlformats.org/officeDocument/2006/relationships/slideLayout" Target="/ppt/slideLayouts/slideLayout12.xml" Id="R84786583379947ef" /><Relationship Type="http://schemas.openxmlformats.org/officeDocument/2006/relationships/chart" Target="/ppt/slides/charts/chart102.xml" Id="rId3" /><Relationship Type="http://schemas.openxmlformats.org/officeDocument/2006/relationships/notesSlide" Target="/ppt/notesSlides/notesSlide103.xml" Id="R94b971b8033341c8" /></Relationships>
</file>

<file path=ppt/slides/_rels/slide104.xml.rels>&#65279;<?xml version="1.0" encoding="utf-8"?><Relationships xmlns="http://schemas.openxmlformats.org/package/2006/relationships"><Relationship Type="http://schemas.openxmlformats.org/officeDocument/2006/relationships/slideLayout" Target="/ppt/slideLayouts/slideLayout12.xml" Id="R264c4b59ad5f4a86" /><Relationship Type="http://schemas.openxmlformats.org/officeDocument/2006/relationships/chart" Target="/ppt/slides/charts/chart103.xml" Id="rId3" /><Relationship Type="http://schemas.openxmlformats.org/officeDocument/2006/relationships/notesSlide" Target="/ppt/notesSlides/notesSlide104.xml" Id="Rb869f4ed9b684355" /></Relationships>
</file>

<file path=ppt/slides/_rels/slide105.xml.rels>&#65279;<?xml version="1.0" encoding="utf-8"?><Relationships xmlns="http://schemas.openxmlformats.org/package/2006/relationships"><Relationship Type="http://schemas.openxmlformats.org/officeDocument/2006/relationships/slideLayout" Target="/ppt/slideLayouts/slideLayout12.xml" Id="R50f281cf6b7c4896" /><Relationship Type="http://schemas.openxmlformats.org/officeDocument/2006/relationships/chart" Target="/ppt/slides/charts/chart104.xml" Id="rId3" /><Relationship Type="http://schemas.openxmlformats.org/officeDocument/2006/relationships/notesSlide" Target="/ppt/notesSlides/notesSlide105.xml" Id="R8db427a794c04ae8" /></Relationships>
</file>

<file path=ppt/slides/_rels/slide106.xml.rels>&#65279;<?xml version="1.0" encoding="utf-8"?><Relationships xmlns="http://schemas.openxmlformats.org/package/2006/relationships"><Relationship Type="http://schemas.openxmlformats.org/officeDocument/2006/relationships/slideLayout" Target="/ppt/slideLayouts/slideLayout12.xml" Id="R67321994d8cc415b" /><Relationship Type="http://schemas.openxmlformats.org/officeDocument/2006/relationships/chart" Target="/ppt/slides/charts/chart105.xml" Id="rId3" /><Relationship Type="http://schemas.openxmlformats.org/officeDocument/2006/relationships/notesSlide" Target="/ppt/notesSlides/notesSlide106.xml" Id="R3afe58e4d6134a3e" /></Relationships>
</file>

<file path=ppt/slides/_rels/slide107.xml.rels>&#65279;<?xml version="1.0" encoding="utf-8"?><Relationships xmlns="http://schemas.openxmlformats.org/package/2006/relationships"><Relationship Type="http://schemas.openxmlformats.org/officeDocument/2006/relationships/slideLayout" Target="/ppt/slideLayouts/slideLayout12.xml" Id="R015712b1e3564112" /><Relationship Type="http://schemas.openxmlformats.org/officeDocument/2006/relationships/chart" Target="/ppt/slides/charts/chart106.xml" Id="rId3" /><Relationship Type="http://schemas.openxmlformats.org/officeDocument/2006/relationships/notesSlide" Target="/ppt/notesSlides/notesSlide107.xml" Id="Red6aad91c6f84211" /></Relationships>
</file>

<file path=ppt/slides/_rels/slide108.xml.rels>&#65279;<?xml version="1.0" encoding="utf-8"?><Relationships xmlns="http://schemas.openxmlformats.org/package/2006/relationships"><Relationship Type="http://schemas.openxmlformats.org/officeDocument/2006/relationships/slideLayout" Target="/ppt/slideLayouts/slideLayout12.xml" Id="R4a6066651aa94fab" /><Relationship Type="http://schemas.openxmlformats.org/officeDocument/2006/relationships/chart" Target="/ppt/slides/charts/chart107.xml" Id="rId3" /><Relationship Type="http://schemas.openxmlformats.org/officeDocument/2006/relationships/notesSlide" Target="/ppt/notesSlides/notesSlide108.xml" Id="R3f84bccb328d4bd2" /></Relationships>
</file>

<file path=ppt/slides/_rels/slide109.xml.rels>&#65279;<?xml version="1.0" encoding="utf-8"?><Relationships xmlns="http://schemas.openxmlformats.org/package/2006/relationships"><Relationship Type="http://schemas.openxmlformats.org/officeDocument/2006/relationships/slideLayout" Target="/ppt/slideLayouts/slideLayout12.xml" Id="Rfb6d7594d2f94122" /><Relationship Type="http://schemas.openxmlformats.org/officeDocument/2006/relationships/chart" Target="/ppt/slides/charts/chart108.xml" Id="rId3" /><Relationship Type="http://schemas.openxmlformats.org/officeDocument/2006/relationships/notesSlide" Target="/ppt/notesSlides/notesSlide109.xml" Id="R84131c9a8e244f1a" /></Relationships>
</file>

<file path=ppt/slides/_rels/slide10a.xml.rels>&#65279;<?xml version="1.0" encoding="utf-8"?><Relationships xmlns="http://schemas.openxmlformats.org/package/2006/relationships"><Relationship Type="http://schemas.openxmlformats.org/officeDocument/2006/relationships/slideLayout" Target="/ppt/slideLayouts/slideLayout12.xml" Id="R84235840b76d457d" /><Relationship Type="http://schemas.openxmlformats.org/officeDocument/2006/relationships/chart" Target="/ppt/slides/charts/chart109.xml" Id="rId3" /><Relationship Type="http://schemas.openxmlformats.org/officeDocument/2006/relationships/notesSlide" Target="/ppt/notesSlides/notesSlide10a.xml" Id="R6d292de4d6d54522" /></Relationships>
</file>

<file path=ppt/slides/_rels/slide10b.xml.rels>&#65279;<?xml version="1.0" encoding="utf-8"?><Relationships xmlns="http://schemas.openxmlformats.org/package/2006/relationships"><Relationship Type="http://schemas.openxmlformats.org/officeDocument/2006/relationships/slideLayout" Target="/ppt/slideLayouts/slideLayout12.xml" Id="R7bf57214a1714581" /><Relationship Type="http://schemas.openxmlformats.org/officeDocument/2006/relationships/chart" Target="/ppt/slides/charts/chart10a.xml" Id="rId3" /><Relationship Type="http://schemas.openxmlformats.org/officeDocument/2006/relationships/notesSlide" Target="/ppt/notesSlides/notesSlide10b.xml" Id="R08f379e62aee4a27" /></Relationships>
</file>

<file path=ppt/slides/_rels/slide10c.xml.rels>&#65279;<?xml version="1.0" encoding="utf-8"?><Relationships xmlns="http://schemas.openxmlformats.org/package/2006/relationships"><Relationship Type="http://schemas.openxmlformats.org/officeDocument/2006/relationships/slideLayout" Target="/ppt/slideLayouts/slideLayout12.xml" Id="Ra3e5dd282b8746e2" /><Relationship Type="http://schemas.openxmlformats.org/officeDocument/2006/relationships/chart" Target="/ppt/slides/charts/chart10b.xml" Id="rId3" /><Relationship Type="http://schemas.openxmlformats.org/officeDocument/2006/relationships/notesSlide" Target="/ppt/notesSlides/notesSlide10c.xml" Id="Rff43d2576f8846a8" /></Relationships>
</file>

<file path=ppt/slides/_rels/slide10d.xml.rels>&#65279;<?xml version="1.0" encoding="utf-8"?><Relationships xmlns="http://schemas.openxmlformats.org/package/2006/relationships"><Relationship Type="http://schemas.openxmlformats.org/officeDocument/2006/relationships/slideLayout" Target="/ppt/slideLayouts/slideLayout12.xml" Id="R7fde41b3469d4f52" /><Relationship Type="http://schemas.openxmlformats.org/officeDocument/2006/relationships/chart" Target="/ppt/slides/charts/chart10c.xml" Id="rId3" /><Relationship Type="http://schemas.openxmlformats.org/officeDocument/2006/relationships/notesSlide" Target="/ppt/notesSlides/notesSlide10d.xml" Id="Re4bbb01d80e64def" /></Relationships>
</file>

<file path=ppt/slides/_rels/slide10e.xml.rels>&#65279;<?xml version="1.0" encoding="utf-8"?><Relationships xmlns="http://schemas.openxmlformats.org/package/2006/relationships"><Relationship Type="http://schemas.openxmlformats.org/officeDocument/2006/relationships/slideLayout" Target="/ppt/slideLayouts/slideLayout12.xml" Id="R16f41bfccf7e4749" /><Relationship Type="http://schemas.openxmlformats.org/officeDocument/2006/relationships/chart" Target="/ppt/slides/charts/chart10d.xml" Id="rId3" /><Relationship Type="http://schemas.openxmlformats.org/officeDocument/2006/relationships/notesSlide" Target="/ppt/notesSlides/notesSlide10e.xml" Id="R009a7b9c88d9436b" /></Relationships>
</file>

<file path=ppt/slides/_rels/slide10f.xml.rels>&#65279;<?xml version="1.0" encoding="utf-8"?><Relationships xmlns="http://schemas.openxmlformats.org/package/2006/relationships"><Relationship Type="http://schemas.openxmlformats.org/officeDocument/2006/relationships/slideLayout" Target="/ppt/slideLayouts/slideLayout12.xml" Id="R3b3ed757a9824fb3" /><Relationship Type="http://schemas.openxmlformats.org/officeDocument/2006/relationships/chart" Target="/ppt/slides/charts/chart10e.xml" Id="rId3" /><Relationship Type="http://schemas.openxmlformats.org/officeDocument/2006/relationships/notesSlide" Target="/ppt/notesSlides/notesSlide10f.xml" Id="R2babad34e89444c1" /></Relationships>
</file>

<file path=ppt/slides/_rels/slide11.xml.rels>&#65279;<?xml version="1.0" encoding="utf-8"?><Relationships xmlns="http://schemas.openxmlformats.org/package/2006/relationships"><Relationship Type="http://schemas.openxmlformats.org/officeDocument/2006/relationships/slideLayout" Target="/ppt/slideLayouts/slideLayout12.xml" Id="R3bacb1d9ed2c4b76" /><Relationship Type="http://schemas.openxmlformats.org/officeDocument/2006/relationships/chart" Target="/ppt/slides/charts/chart10.xml" Id="rId3" /><Relationship Type="http://schemas.openxmlformats.org/officeDocument/2006/relationships/notesSlide" Target="/ppt/notesSlides/notesSlide11.xml" Id="R004dc9b02e2b45d6" /></Relationships>
</file>

<file path=ppt/slides/_rels/slide110.xml.rels>&#65279;<?xml version="1.0" encoding="utf-8"?><Relationships xmlns="http://schemas.openxmlformats.org/package/2006/relationships"><Relationship Type="http://schemas.openxmlformats.org/officeDocument/2006/relationships/slideLayout" Target="/ppt/slideLayouts/slideLayout12.xml" Id="R981d9ed502ce4257" /><Relationship Type="http://schemas.openxmlformats.org/officeDocument/2006/relationships/chart" Target="/ppt/slides/charts/chart10f.xml" Id="rId3" /><Relationship Type="http://schemas.openxmlformats.org/officeDocument/2006/relationships/notesSlide" Target="/ppt/notesSlides/notesSlide110.xml" Id="R9a0ee41072af4067" /></Relationships>
</file>

<file path=ppt/slides/_rels/slide111.xml.rels>&#65279;<?xml version="1.0" encoding="utf-8"?><Relationships xmlns="http://schemas.openxmlformats.org/package/2006/relationships"><Relationship Type="http://schemas.openxmlformats.org/officeDocument/2006/relationships/slideLayout" Target="/ppt/slideLayouts/slideLayout12.xml" Id="R6ac18bae8c1640a0" /><Relationship Type="http://schemas.openxmlformats.org/officeDocument/2006/relationships/chart" Target="/ppt/slides/charts/chart110.xml" Id="rId3" /><Relationship Type="http://schemas.openxmlformats.org/officeDocument/2006/relationships/notesSlide" Target="/ppt/notesSlides/notesSlide111.xml" Id="Rb71aad316a09459f" /></Relationships>
</file>

<file path=ppt/slides/_rels/slide112.xml.rels>&#65279;<?xml version="1.0" encoding="utf-8"?><Relationships xmlns="http://schemas.openxmlformats.org/package/2006/relationships"><Relationship Type="http://schemas.openxmlformats.org/officeDocument/2006/relationships/slideLayout" Target="/ppt/slideLayouts/slideLayout12.xml" Id="R26d5cf97e7fd4c7c" /><Relationship Type="http://schemas.openxmlformats.org/officeDocument/2006/relationships/chart" Target="/ppt/slides/charts/chart111.xml" Id="rId3" /><Relationship Type="http://schemas.openxmlformats.org/officeDocument/2006/relationships/notesSlide" Target="/ppt/notesSlides/notesSlide112.xml" Id="R15c315c3472e4cb3" /></Relationships>
</file>

<file path=ppt/slides/_rels/slide113.xml.rels>&#65279;<?xml version="1.0" encoding="utf-8"?><Relationships xmlns="http://schemas.openxmlformats.org/package/2006/relationships"><Relationship Type="http://schemas.openxmlformats.org/officeDocument/2006/relationships/slideLayout" Target="/ppt/slideLayouts/slideLayout12.xml" Id="Rc85d7a99014640da" /><Relationship Type="http://schemas.openxmlformats.org/officeDocument/2006/relationships/chart" Target="/ppt/slides/charts/chart112.xml" Id="rId3" /><Relationship Type="http://schemas.openxmlformats.org/officeDocument/2006/relationships/notesSlide" Target="/ppt/notesSlides/notesSlide113.xml" Id="R33194c50cebe4ae7" /></Relationships>
</file>

<file path=ppt/slides/_rels/slide114.xml.rels>&#65279;<?xml version="1.0" encoding="utf-8"?><Relationships xmlns="http://schemas.openxmlformats.org/package/2006/relationships"><Relationship Type="http://schemas.openxmlformats.org/officeDocument/2006/relationships/slideLayout" Target="/ppt/slideLayouts/slideLayout12.xml" Id="R36d4584d1158427d" /><Relationship Type="http://schemas.openxmlformats.org/officeDocument/2006/relationships/chart" Target="/ppt/slides/charts/chart113.xml" Id="rId3" /><Relationship Type="http://schemas.openxmlformats.org/officeDocument/2006/relationships/notesSlide" Target="/ppt/notesSlides/notesSlide114.xml" Id="Rf40dcdd1e59a4f70" /></Relationships>
</file>

<file path=ppt/slides/_rels/slide115.xml.rels>&#65279;<?xml version="1.0" encoding="utf-8"?><Relationships xmlns="http://schemas.openxmlformats.org/package/2006/relationships"><Relationship Type="http://schemas.openxmlformats.org/officeDocument/2006/relationships/slideLayout" Target="/ppt/slideLayouts/slideLayout12.xml" Id="Rb28c5f610df24e40" /><Relationship Type="http://schemas.openxmlformats.org/officeDocument/2006/relationships/chart" Target="/ppt/slides/charts/chart114.xml" Id="rId3" /><Relationship Type="http://schemas.openxmlformats.org/officeDocument/2006/relationships/notesSlide" Target="/ppt/notesSlides/notesSlide115.xml" Id="Rb83193de075443bf" /></Relationships>
</file>

<file path=ppt/slides/_rels/slide116.xml.rels>&#65279;<?xml version="1.0" encoding="utf-8"?><Relationships xmlns="http://schemas.openxmlformats.org/package/2006/relationships"><Relationship Type="http://schemas.openxmlformats.org/officeDocument/2006/relationships/slideLayout" Target="/ppt/slideLayouts/slideLayout12.xml" Id="R728c47eb88ab4f41" /><Relationship Type="http://schemas.openxmlformats.org/officeDocument/2006/relationships/chart" Target="/ppt/slides/charts/chart115.xml" Id="rId3" /><Relationship Type="http://schemas.openxmlformats.org/officeDocument/2006/relationships/notesSlide" Target="/ppt/notesSlides/notesSlide116.xml" Id="Reecaa5aa50344c5c" /></Relationships>
</file>

<file path=ppt/slides/_rels/slide117.xml.rels>&#65279;<?xml version="1.0" encoding="utf-8"?><Relationships xmlns="http://schemas.openxmlformats.org/package/2006/relationships"><Relationship Type="http://schemas.openxmlformats.org/officeDocument/2006/relationships/slideLayout" Target="/ppt/slideLayouts/slideLayout12.xml" Id="R9375b772abc54276" /><Relationship Type="http://schemas.openxmlformats.org/officeDocument/2006/relationships/chart" Target="/ppt/slides/charts/chart116.xml" Id="rId3" /><Relationship Type="http://schemas.openxmlformats.org/officeDocument/2006/relationships/notesSlide" Target="/ppt/notesSlides/notesSlide117.xml" Id="Rf9f4f04528c94ec7" /></Relationships>
</file>

<file path=ppt/slides/_rels/slide118.xml.rels>&#65279;<?xml version="1.0" encoding="utf-8"?><Relationships xmlns="http://schemas.openxmlformats.org/package/2006/relationships"><Relationship Type="http://schemas.openxmlformats.org/officeDocument/2006/relationships/slideLayout" Target="/ppt/slideLayouts/slideLayout12.xml" Id="R43823ede908b418c" /><Relationship Type="http://schemas.openxmlformats.org/officeDocument/2006/relationships/chart" Target="/ppt/slides/charts/chart117.xml" Id="rId3" /><Relationship Type="http://schemas.openxmlformats.org/officeDocument/2006/relationships/notesSlide" Target="/ppt/notesSlides/notesSlide118.xml" Id="R0eb7f115e9df4d9a" /></Relationships>
</file>

<file path=ppt/slides/_rels/slide119.xml.rels>&#65279;<?xml version="1.0" encoding="utf-8"?><Relationships xmlns="http://schemas.openxmlformats.org/package/2006/relationships"><Relationship Type="http://schemas.openxmlformats.org/officeDocument/2006/relationships/slideLayout" Target="/ppt/slideLayouts/slideLayout12.xml" Id="R7bbffaddf229457c" /><Relationship Type="http://schemas.openxmlformats.org/officeDocument/2006/relationships/chart" Target="/ppt/slides/charts/chart118.xml" Id="rId3" /><Relationship Type="http://schemas.openxmlformats.org/officeDocument/2006/relationships/notesSlide" Target="/ppt/notesSlides/notesSlide119.xml" Id="R8ef8deedd5814cb3" /></Relationships>
</file>

<file path=ppt/slides/_rels/slide11a.xml.rels>&#65279;<?xml version="1.0" encoding="utf-8"?><Relationships xmlns="http://schemas.openxmlformats.org/package/2006/relationships"><Relationship Type="http://schemas.openxmlformats.org/officeDocument/2006/relationships/slideLayout" Target="/ppt/slideLayouts/slideLayout12.xml" Id="Rd7f3af40efff4411" /><Relationship Type="http://schemas.openxmlformats.org/officeDocument/2006/relationships/chart" Target="/ppt/slides/charts/chart119.xml" Id="rId3" /><Relationship Type="http://schemas.openxmlformats.org/officeDocument/2006/relationships/notesSlide" Target="/ppt/notesSlides/notesSlide11a.xml" Id="R2bc44fb54ff541ba" /></Relationships>
</file>

<file path=ppt/slides/_rels/slide11b.xml.rels>&#65279;<?xml version="1.0" encoding="utf-8"?><Relationships xmlns="http://schemas.openxmlformats.org/package/2006/relationships"><Relationship Type="http://schemas.openxmlformats.org/officeDocument/2006/relationships/slideLayout" Target="/ppt/slideLayouts/slideLayout12.xml" Id="Re2138d0e88bb4949" /><Relationship Type="http://schemas.openxmlformats.org/officeDocument/2006/relationships/chart" Target="/ppt/slides/charts/chart11a.xml" Id="rId3" /><Relationship Type="http://schemas.openxmlformats.org/officeDocument/2006/relationships/notesSlide" Target="/ppt/notesSlides/notesSlide11b.xml" Id="R5d27146b4b544591" /></Relationships>
</file>

<file path=ppt/slides/_rels/slide12.xml.rels>&#65279;<?xml version="1.0" encoding="utf-8"?><Relationships xmlns="http://schemas.openxmlformats.org/package/2006/relationships"><Relationship Type="http://schemas.openxmlformats.org/officeDocument/2006/relationships/slideLayout" Target="/ppt/slideLayouts/slideLayout12.xml" Id="R88925284ff0f4615" /><Relationship Type="http://schemas.openxmlformats.org/officeDocument/2006/relationships/chart" Target="/ppt/slides/charts/chart11.xml" Id="rId3" /><Relationship Type="http://schemas.openxmlformats.org/officeDocument/2006/relationships/notesSlide" Target="/ppt/notesSlides/notesSlide12.xml" Id="Rab6e78d3466e42bb" /></Relationships>
</file>

<file path=ppt/slides/_rels/slide13.xml.rels>&#65279;<?xml version="1.0" encoding="utf-8"?><Relationships xmlns="http://schemas.openxmlformats.org/package/2006/relationships"><Relationship Type="http://schemas.openxmlformats.org/officeDocument/2006/relationships/slideLayout" Target="/ppt/slideLayouts/slideLayout12.xml" Id="Rbd0301200b394cc1" /><Relationship Type="http://schemas.openxmlformats.org/officeDocument/2006/relationships/chart" Target="/ppt/slides/charts/chart12.xml" Id="rId3" /><Relationship Type="http://schemas.openxmlformats.org/officeDocument/2006/relationships/notesSlide" Target="/ppt/notesSlides/notesSlide13.xml" Id="R28ed093bf7c840a1" /></Relationships>
</file>

<file path=ppt/slides/_rels/slide14.xml.rels>&#65279;<?xml version="1.0" encoding="utf-8"?><Relationships xmlns="http://schemas.openxmlformats.org/package/2006/relationships"><Relationship Type="http://schemas.openxmlformats.org/officeDocument/2006/relationships/slideLayout" Target="/ppt/slideLayouts/slideLayout12.xml" Id="Rcb760aeba1b3403b" /><Relationship Type="http://schemas.openxmlformats.org/officeDocument/2006/relationships/chart" Target="/ppt/slides/charts/chart13.xml" Id="rId3" /><Relationship Type="http://schemas.openxmlformats.org/officeDocument/2006/relationships/notesSlide" Target="/ppt/notesSlides/notesSlide14.xml" Id="R43de100a29c24a6c" /></Relationships>
</file>

<file path=ppt/slides/_rels/slide15.xml.rels>&#65279;<?xml version="1.0" encoding="utf-8"?><Relationships xmlns="http://schemas.openxmlformats.org/package/2006/relationships"><Relationship Type="http://schemas.openxmlformats.org/officeDocument/2006/relationships/slideLayout" Target="/ppt/slideLayouts/slideLayout12.xml" Id="Rd4d24e2caec1488c" /><Relationship Type="http://schemas.openxmlformats.org/officeDocument/2006/relationships/chart" Target="/ppt/slides/charts/chart14.xml" Id="rId3" /><Relationship Type="http://schemas.openxmlformats.org/officeDocument/2006/relationships/notesSlide" Target="/ppt/notesSlides/notesSlide15.xml" Id="Re3c0fe80948c47bf" /></Relationships>
</file>

<file path=ppt/slides/_rels/slide16.xml.rels>&#65279;<?xml version="1.0" encoding="utf-8"?><Relationships xmlns="http://schemas.openxmlformats.org/package/2006/relationships"><Relationship Type="http://schemas.openxmlformats.org/officeDocument/2006/relationships/slideLayout" Target="/ppt/slideLayouts/slideLayout12.xml" Id="Rd0125c07cbea431b" /><Relationship Type="http://schemas.openxmlformats.org/officeDocument/2006/relationships/chart" Target="/ppt/slides/charts/chart15.xml" Id="rId3" /><Relationship Type="http://schemas.openxmlformats.org/officeDocument/2006/relationships/notesSlide" Target="/ppt/notesSlides/notesSlide16.xml" Id="Rf9f9001ea35d4930" /></Relationships>
</file>

<file path=ppt/slides/_rels/slide17.xml.rels>&#65279;<?xml version="1.0" encoding="utf-8"?><Relationships xmlns="http://schemas.openxmlformats.org/package/2006/relationships"><Relationship Type="http://schemas.openxmlformats.org/officeDocument/2006/relationships/slideLayout" Target="/ppt/slideLayouts/slideLayout12.xml" Id="R333bec8a38aa4232" /><Relationship Type="http://schemas.openxmlformats.org/officeDocument/2006/relationships/chart" Target="/ppt/slides/charts/chart16.xml" Id="rId3" /><Relationship Type="http://schemas.openxmlformats.org/officeDocument/2006/relationships/notesSlide" Target="/ppt/notesSlides/notesSlide17.xml" Id="R753f2812c96e412a" /></Relationships>
</file>

<file path=ppt/slides/_rels/slide18.xml.rels>&#65279;<?xml version="1.0" encoding="utf-8"?><Relationships xmlns="http://schemas.openxmlformats.org/package/2006/relationships"><Relationship Type="http://schemas.openxmlformats.org/officeDocument/2006/relationships/slideLayout" Target="/ppt/slideLayouts/slideLayout12.xml" Id="Rdf94b3feadfe4ef6" /><Relationship Type="http://schemas.openxmlformats.org/officeDocument/2006/relationships/chart" Target="/ppt/slides/charts/chart17.xml" Id="rId3" /><Relationship Type="http://schemas.openxmlformats.org/officeDocument/2006/relationships/notesSlide" Target="/ppt/notesSlides/notesSlide18.xml" Id="R0bfb98ecf8bb431b" /></Relationships>
</file>

<file path=ppt/slides/_rels/slide19.xml.rels>&#65279;<?xml version="1.0" encoding="utf-8"?><Relationships xmlns="http://schemas.openxmlformats.org/package/2006/relationships"><Relationship Type="http://schemas.openxmlformats.org/officeDocument/2006/relationships/slideLayout" Target="/ppt/slideLayouts/slideLayout12.xml" Id="R33b96d7bc4aa4043" /><Relationship Type="http://schemas.openxmlformats.org/officeDocument/2006/relationships/chart" Target="/ppt/slides/charts/chart18.xml" Id="rId3" /><Relationship Type="http://schemas.openxmlformats.org/officeDocument/2006/relationships/notesSlide" Target="/ppt/notesSlides/notesSlide19.xml" Id="Rd78dc69ed29f47cc" /></Relationships>
</file>

<file path=ppt/slides/_rels/slide1a.xml.rels>&#65279;<?xml version="1.0" encoding="utf-8"?><Relationships xmlns="http://schemas.openxmlformats.org/package/2006/relationships"><Relationship Type="http://schemas.openxmlformats.org/officeDocument/2006/relationships/slideLayout" Target="/ppt/slideLayouts/slideLayout12.xml" Id="R690fb0714a2e46a4" /><Relationship Type="http://schemas.openxmlformats.org/officeDocument/2006/relationships/chart" Target="/ppt/slides/charts/chart19.xml" Id="rId3" /><Relationship Type="http://schemas.openxmlformats.org/officeDocument/2006/relationships/notesSlide" Target="/ppt/notesSlides/notesSlide1a.xml" Id="R77ec21fd473c47db" /></Relationships>
</file>

<file path=ppt/slides/_rels/slide1b.xml.rels>&#65279;<?xml version="1.0" encoding="utf-8"?><Relationships xmlns="http://schemas.openxmlformats.org/package/2006/relationships"><Relationship Type="http://schemas.openxmlformats.org/officeDocument/2006/relationships/slideLayout" Target="/ppt/slideLayouts/slideLayout12.xml" Id="R8936584a6c8c47cc" /><Relationship Type="http://schemas.openxmlformats.org/officeDocument/2006/relationships/chart" Target="/ppt/slides/charts/chart1a.xml" Id="rId3" /><Relationship Type="http://schemas.openxmlformats.org/officeDocument/2006/relationships/notesSlide" Target="/ppt/notesSlides/notesSlide1b.xml" Id="R2f524d8d6dbb4ec3" /></Relationships>
</file>

<file path=ppt/slides/_rels/slide1c.xml.rels>&#65279;<?xml version="1.0" encoding="utf-8"?><Relationships xmlns="http://schemas.openxmlformats.org/package/2006/relationships"><Relationship Type="http://schemas.openxmlformats.org/officeDocument/2006/relationships/slideLayout" Target="/ppt/slideLayouts/slideLayout12.xml" Id="Re044e5ece39d48b5" /><Relationship Type="http://schemas.openxmlformats.org/officeDocument/2006/relationships/chart" Target="/ppt/slides/charts/chart1b.xml" Id="rId3" /><Relationship Type="http://schemas.openxmlformats.org/officeDocument/2006/relationships/notesSlide" Target="/ppt/notesSlides/notesSlide1c.xml" Id="Rcea9842d64404ad2" /></Relationships>
</file>

<file path=ppt/slides/_rels/slide1d.xml.rels>&#65279;<?xml version="1.0" encoding="utf-8"?><Relationships xmlns="http://schemas.openxmlformats.org/package/2006/relationships"><Relationship Type="http://schemas.openxmlformats.org/officeDocument/2006/relationships/slideLayout" Target="/ppt/slideLayouts/slideLayout12.xml" Id="R3b49fae455f14cbe" /><Relationship Type="http://schemas.openxmlformats.org/officeDocument/2006/relationships/chart" Target="/ppt/slides/charts/chart1c.xml" Id="rId3" /><Relationship Type="http://schemas.openxmlformats.org/officeDocument/2006/relationships/notesSlide" Target="/ppt/notesSlides/notesSlide1d.xml" Id="Rf0dba5b7812a44f8" /></Relationships>
</file>

<file path=ppt/slides/_rels/slide1e.xml.rels>&#65279;<?xml version="1.0" encoding="utf-8"?><Relationships xmlns="http://schemas.openxmlformats.org/package/2006/relationships"><Relationship Type="http://schemas.openxmlformats.org/officeDocument/2006/relationships/slideLayout" Target="/ppt/slideLayouts/slideLayout12.xml" Id="R887c9d5d671f4db8" /><Relationship Type="http://schemas.openxmlformats.org/officeDocument/2006/relationships/chart" Target="/ppt/slides/charts/chart1d.xml" Id="rId3" /><Relationship Type="http://schemas.openxmlformats.org/officeDocument/2006/relationships/notesSlide" Target="/ppt/notesSlides/notesSlide1e.xml" Id="R49a922d863f4481c" /></Relationships>
</file>

<file path=ppt/slides/_rels/slide1f.xml.rels>&#65279;<?xml version="1.0" encoding="utf-8"?><Relationships xmlns="http://schemas.openxmlformats.org/package/2006/relationships"><Relationship Type="http://schemas.openxmlformats.org/officeDocument/2006/relationships/slideLayout" Target="/ppt/slideLayouts/slideLayout12.xml" Id="Rf1654ccb6ce94eb5" /><Relationship Type="http://schemas.openxmlformats.org/officeDocument/2006/relationships/chart" Target="/ppt/slides/charts/chart1e.xml" Id="rId3" /><Relationship Type="http://schemas.openxmlformats.org/officeDocument/2006/relationships/notesSlide" Target="/ppt/notesSlides/notesSlide1f.xml" Id="Rb2ccc089f19148bf" /></Relationships>
</file>

<file path=ppt/slides/_rels/slide20.xml.rels>&#65279;<?xml version="1.0" encoding="utf-8"?><Relationships xmlns="http://schemas.openxmlformats.org/package/2006/relationships"><Relationship Type="http://schemas.openxmlformats.org/officeDocument/2006/relationships/slideLayout" Target="/ppt/slideLayouts/slideLayout12.xml" Id="Re1b55c6a819f49cd" /><Relationship Type="http://schemas.openxmlformats.org/officeDocument/2006/relationships/chart" Target="/ppt/slides/charts/chart1f.xml" Id="rId3" /><Relationship Type="http://schemas.openxmlformats.org/officeDocument/2006/relationships/notesSlide" Target="/ppt/notesSlides/notesSlide20.xml" Id="Re5d9169915ce48cc" /></Relationships>
</file>

<file path=ppt/slides/_rels/slide21.xml.rels>&#65279;<?xml version="1.0" encoding="utf-8"?><Relationships xmlns="http://schemas.openxmlformats.org/package/2006/relationships"><Relationship Type="http://schemas.openxmlformats.org/officeDocument/2006/relationships/slideLayout" Target="/ppt/slideLayouts/slideLayout12.xml" Id="Rdac93665cf4c4762" /><Relationship Type="http://schemas.openxmlformats.org/officeDocument/2006/relationships/chart" Target="/ppt/slides/charts/chart20.xml" Id="rId3" /><Relationship Type="http://schemas.openxmlformats.org/officeDocument/2006/relationships/notesSlide" Target="/ppt/notesSlides/notesSlide21.xml" Id="R8853066e30ca474c" /></Relationships>
</file>

<file path=ppt/slides/_rels/slide22.xml.rels>&#65279;<?xml version="1.0" encoding="utf-8"?><Relationships xmlns="http://schemas.openxmlformats.org/package/2006/relationships"><Relationship Type="http://schemas.openxmlformats.org/officeDocument/2006/relationships/slideLayout" Target="/ppt/slideLayouts/slideLayout12.xml" Id="Rd431129429924702" /><Relationship Type="http://schemas.openxmlformats.org/officeDocument/2006/relationships/chart" Target="/ppt/slides/charts/chart21.xml" Id="rId3" /><Relationship Type="http://schemas.openxmlformats.org/officeDocument/2006/relationships/notesSlide" Target="/ppt/notesSlides/notesSlide22.xml" Id="R541a416a069c4d2b" /></Relationships>
</file>

<file path=ppt/slides/_rels/slide23.xml.rels>&#65279;<?xml version="1.0" encoding="utf-8"?><Relationships xmlns="http://schemas.openxmlformats.org/package/2006/relationships"><Relationship Type="http://schemas.openxmlformats.org/officeDocument/2006/relationships/slideLayout" Target="/ppt/slideLayouts/slideLayout12.xml" Id="R0714b54ceed24f3a" /><Relationship Type="http://schemas.openxmlformats.org/officeDocument/2006/relationships/chart" Target="/ppt/slides/charts/chart22.xml" Id="rId3" /><Relationship Type="http://schemas.openxmlformats.org/officeDocument/2006/relationships/notesSlide" Target="/ppt/notesSlides/notesSlide23.xml" Id="R298c1f0b68964199" /></Relationships>
</file>

<file path=ppt/slides/_rels/slide24.xml.rels>&#65279;<?xml version="1.0" encoding="utf-8"?><Relationships xmlns="http://schemas.openxmlformats.org/package/2006/relationships"><Relationship Type="http://schemas.openxmlformats.org/officeDocument/2006/relationships/slideLayout" Target="/ppt/slideLayouts/slideLayout12.xml" Id="R1ee611d456b04fbb" /><Relationship Type="http://schemas.openxmlformats.org/officeDocument/2006/relationships/chart" Target="/ppt/slides/charts/chart23.xml" Id="rId3" /><Relationship Type="http://schemas.openxmlformats.org/officeDocument/2006/relationships/notesSlide" Target="/ppt/notesSlides/notesSlide24.xml" Id="R22d16ef779bb430a" /></Relationships>
</file>

<file path=ppt/slides/_rels/slide25.xml.rels>&#65279;<?xml version="1.0" encoding="utf-8"?><Relationships xmlns="http://schemas.openxmlformats.org/package/2006/relationships"><Relationship Type="http://schemas.openxmlformats.org/officeDocument/2006/relationships/slideLayout" Target="/ppt/slideLayouts/slideLayout12.xml" Id="R9acc9292ab07454c" /><Relationship Type="http://schemas.openxmlformats.org/officeDocument/2006/relationships/chart" Target="/ppt/slides/charts/chart24.xml" Id="rId3" /><Relationship Type="http://schemas.openxmlformats.org/officeDocument/2006/relationships/notesSlide" Target="/ppt/notesSlides/notesSlide25.xml" Id="Rf6f200fa629544eb" /></Relationships>
</file>

<file path=ppt/slides/_rels/slide26.xml.rels>&#65279;<?xml version="1.0" encoding="utf-8"?><Relationships xmlns="http://schemas.openxmlformats.org/package/2006/relationships"><Relationship Type="http://schemas.openxmlformats.org/officeDocument/2006/relationships/slideLayout" Target="/ppt/slideLayouts/slideLayout12.xml" Id="Rb0c43284620e43a0" /><Relationship Type="http://schemas.openxmlformats.org/officeDocument/2006/relationships/chart" Target="/ppt/slides/charts/chart25.xml" Id="rId3" /><Relationship Type="http://schemas.openxmlformats.org/officeDocument/2006/relationships/notesSlide" Target="/ppt/notesSlides/notesSlide26.xml" Id="R6ee86026398a4cd0" /></Relationships>
</file>

<file path=ppt/slides/_rels/slide27.xml.rels>&#65279;<?xml version="1.0" encoding="utf-8"?><Relationships xmlns="http://schemas.openxmlformats.org/package/2006/relationships"><Relationship Type="http://schemas.openxmlformats.org/officeDocument/2006/relationships/slideLayout" Target="/ppt/slideLayouts/slideLayout12.xml" Id="R796f8c02fc264a33" /><Relationship Type="http://schemas.openxmlformats.org/officeDocument/2006/relationships/chart" Target="/ppt/slides/charts/chart26.xml" Id="rId3" /><Relationship Type="http://schemas.openxmlformats.org/officeDocument/2006/relationships/notesSlide" Target="/ppt/notesSlides/notesSlide27.xml" Id="R74ec77e104a14124" /></Relationships>
</file>

<file path=ppt/slides/_rels/slide28.xml.rels>&#65279;<?xml version="1.0" encoding="utf-8"?><Relationships xmlns="http://schemas.openxmlformats.org/package/2006/relationships"><Relationship Type="http://schemas.openxmlformats.org/officeDocument/2006/relationships/slideLayout" Target="/ppt/slideLayouts/slideLayout12.xml" Id="R5c3a0c7672394d3e" /><Relationship Type="http://schemas.openxmlformats.org/officeDocument/2006/relationships/chart" Target="/ppt/slides/charts/chart27.xml" Id="rId3" /><Relationship Type="http://schemas.openxmlformats.org/officeDocument/2006/relationships/notesSlide" Target="/ppt/notesSlides/notesSlide28.xml" Id="R170c00381be74a3d" /></Relationships>
</file>

<file path=ppt/slides/_rels/slide29.xml.rels>&#65279;<?xml version="1.0" encoding="utf-8"?><Relationships xmlns="http://schemas.openxmlformats.org/package/2006/relationships"><Relationship Type="http://schemas.openxmlformats.org/officeDocument/2006/relationships/slideLayout" Target="/ppt/slideLayouts/slideLayout12.xml" Id="R972790b529d94c1f" /><Relationship Type="http://schemas.openxmlformats.org/officeDocument/2006/relationships/chart" Target="/ppt/slides/charts/chart28.xml" Id="rId3" /><Relationship Type="http://schemas.openxmlformats.org/officeDocument/2006/relationships/notesSlide" Target="/ppt/notesSlides/notesSlide29.xml" Id="R00b4db1377774d5e" /></Relationships>
</file>

<file path=ppt/slides/_rels/slide2a.xml.rels>&#65279;<?xml version="1.0" encoding="utf-8"?><Relationships xmlns="http://schemas.openxmlformats.org/package/2006/relationships"><Relationship Type="http://schemas.openxmlformats.org/officeDocument/2006/relationships/slideLayout" Target="/ppt/slideLayouts/slideLayout12.xml" Id="Reb3e09d05d814d5f" /><Relationship Type="http://schemas.openxmlformats.org/officeDocument/2006/relationships/chart" Target="/ppt/slides/charts/chart29.xml" Id="rId3" /><Relationship Type="http://schemas.openxmlformats.org/officeDocument/2006/relationships/notesSlide" Target="/ppt/notesSlides/notesSlide2a.xml" Id="R97578f23b7484d2b" /></Relationships>
</file>

<file path=ppt/slides/_rels/slide2b.xml.rels>&#65279;<?xml version="1.0" encoding="utf-8"?><Relationships xmlns="http://schemas.openxmlformats.org/package/2006/relationships"><Relationship Type="http://schemas.openxmlformats.org/officeDocument/2006/relationships/slideLayout" Target="/ppt/slideLayouts/slideLayout12.xml" Id="Rcbc279c55eb5418c" /><Relationship Type="http://schemas.openxmlformats.org/officeDocument/2006/relationships/chart" Target="/ppt/slides/charts/chart2a.xml" Id="rId3" /><Relationship Type="http://schemas.openxmlformats.org/officeDocument/2006/relationships/notesSlide" Target="/ppt/notesSlides/notesSlide2b.xml" Id="R1609f3427a4c40e9" /></Relationships>
</file>

<file path=ppt/slides/_rels/slide2c.xml.rels>&#65279;<?xml version="1.0" encoding="utf-8"?><Relationships xmlns="http://schemas.openxmlformats.org/package/2006/relationships"><Relationship Type="http://schemas.openxmlformats.org/officeDocument/2006/relationships/slideLayout" Target="/ppt/slideLayouts/slideLayout12.xml" Id="Rfcdf424a3e85451f" /><Relationship Type="http://schemas.openxmlformats.org/officeDocument/2006/relationships/chart" Target="/ppt/slides/charts/chart2b.xml" Id="rId3" /><Relationship Type="http://schemas.openxmlformats.org/officeDocument/2006/relationships/notesSlide" Target="/ppt/notesSlides/notesSlide2c.xml" Id="R92381a85461043a0" /></Relationships>
</file>

<file path=ppt/slides/_rels/slide2d.xml.rels>&#65279;<?xml version="1.0" encoding="utf-8"?><Relationships xmlns="http://schemas.openxmlformats.org/package/2006/relationships"><Relationship Type="http://schemas.openxmlformats.org/officeDocument/2006/relationships/slideLayout" Target="/ppt/slideLayouts/slideLayout12.xml" Id="R1328dd849973423c" /><Relationship Type="http://schemas.openxmlformats.org/officeDocument/2006/relationships/chart" Target="/ppt/slides/charts/chart2c.xml" Id="rId3" /><Relationship Type="http://schemas.openxmlformats.org/officeDocument/2006/relationships/notesSlide" Target="/ppt/notesSlides/notesSlide2d.xml" Id="R418a4c69e8014a67" /></Relationships>
</file>

<file path=ppt/slides/_rels/slide2e.xml.rels>&#65279;<?xml version="1.0" encoding="utf-8"?><Relationships xmlns="http://schemas.openxmlformats.org/package/2006/relationships"><Relationship Type="http://schemas.openxmlformats.org/officeDocument/2006/relationships/slideLayout" Target="/ppt/slideLayouts/slideLayout12.xml" Id="R8dd1b8286a524ad2" /><Relationship Type="http://schemas.openxmlformats.org/officeDocument/2006/relationships/chart" Target="/ppt/slides/charts/chart2d.xml" Id="rId3" /><Relationship Type="http://schemas.openxmlformats.org/officeDocument/2006/relationships/notesSlide" Target="/ppt/notesSlides/notesSlide2e.xml" Id="R0ffc41554d244fce" /></Relationships>
</file>

<file path=ppt/slides/_rels/slide2f.xml.rels>&#65279;<?xml version="1.0" encoding="utf-8"?><Relationships xmlns="http://schemas.openxmlformats.org/package/2006/relationships"><Relationship Type="http://schemas.openxmlformats.org/officeDocument/2006/relationships/slideLayout" Target="/ppt/slideLayouts/slideLayout12.xml" Id="R3ab2d1c5e74f454d" /><Relationship Type="http://schemas.openxmlformats.org/officeDocument/2006/relationships/chart" Target="/ppt/slides/charts/chart2e.xml" Id="rId3" /><Relationship Type="http://schemas.openxmlformats.org/officeDocument/2006/relationships/notesSlide" Target="/ppt/notesSlides/notesSlide2f.xml" Id="R025dc82969e34080" /></Relationships>
</file>

<file path=ppt/slides/_rels/slide30.xml.rels>&#65279;<?xml version="1.0" encoding="utf-8"?><Relationships xmlns="http://schemas.openxmlformats.org/package/2006/relationships"><Relationship Type="http://schemas.openxmlformats.org/officeDocument/2006/relationships/slideLayout" Target="/ppt/slideLayouts/slideLayout12.xml" Id="R42a340a4d9034d00" /><Relationship Type="http://schemas.openxmlformats.org/officeDocument/2006/relationships/chart" Target="/ppt/slides/charts/chart2f.xml" Id="rId3" /><Relationship Type="http://schemas.openxmlformats.org/officeDocument/2006/relationships/notesSlide" Target="/ppt/notesSlides/notesSlide30.xml" Id="R673072503b994e32" /></Relationships>
</file>

<file path=ppt/slides/_rels/slide31.xml.rels>&#65279;<?xml version="1.0" encoding="utf-8"?><Relationships xmlns="http://schemas.openxmlformats.org/package/2006/relationships"><Relationship Type="http://schemas.openxmlformats.org/officeDocument/2006/relationships/slideLayout" Target="/ppt/slideLayouts/slideLayout12.xml" Id="R2f482b09a70c4a61" /><Relationship Type="http://schemas.openxmlformats.org/officeDocument/2006/relationships/chart" Target="/ppt/slides/charts/chart30.xml" Id="rId3" /><Relationship Type="http://schemas.openxmlformats.org/officeDocument/2006/relationships/notesSlide" Target="/ppt/notesSlides/notesSlide31.xml" Id="R59f7b496681f47f7" /></Relationships>
</file>

<file path=ppt/slides/_rels/slide32.xml.rels>&#65279;<?xml version="1.0" encoding="utf-8"?><Relationships xmlns="http://schemas.openxmlformats.org/package/2006/relationships"><Relationship Type="http://schemas.openxmlformats.org/officeDocument/2006/relationships/slideLayout" Target="/ppt/slideLayouts/slideLayout12.xml" Id="Rf2028dfb4fa548c0" /><Relationship Type="http://schemas.openxmlformats.org/officeDocument/2006/relationships/chart" Target="/ppt/slides/charts/chart31.xml" Id="rId3" /><Relationship Type="http://schemas.openxmlformats.org/officeDocument/2006/relationships/notesSlide" Target="/ppt/notesSlides/notesSlide32.xml" Id="Rbef299e349364035" /></Relationships>
</file>

<file path=ppt/slides/_rels/slide33.xml.rels>&#65279;<?xml version="1.0" encoding="utf-8"?><Relationships xmlns="http://schemas.openxmlformats.org/package/2006/relationships"><Relationship Type="http://schemas.openxmlformats.org/officeDocument/2006/relationships/slideLayout" Target="/ppt/slideLayouts/slideLayout12.xml" Id="R75ced5fd66014434" /><Relationship Type="http://schemas.openxmlformats.org/officeDocument/2006/relationships/chart" Target="/ppt/slides/charts/chart32.xml" Id="rId3" /><Relationship Type="http://schemas.openxmlformats.org/officeDocument/2006/relationships/notesSlide" Target="/ppt/notesSlides/notesSlide33.xml" Id="R05ae135e74dd4c9e" /></Relationships>
</file>

<file path=ppt/slides/_rels/slide34.xml.rels>&#65279;<?xml version="1.0" encoding="utf-8"?><Relationships xmlns="http://schemas.openxmlformats.org/package/2006/relationships"><Relationship Type="http://schemas.openxmlformats.org/officeDocument/2006/relationships/slideLayout" Target="/ppt/slideLayouts/slideLayout12.xml" Id="R1e41b9964f984623" /><Relationship Type="http://schemas.openxmlformats.org/officeDocument/2006/relationships/chart" Target="/ppt/slides/charts/chart33.xml" Id="rId3" /><Relationship Type="http://schemas.openxmlformats.org/officeDocument/2006/relationships/notesSlide" Target="/ppt/notesSlides/notesSlide34.xml" Id="R7efdf12d1f8d4236" /></Relationships>
</file>

<file path=ppt/slides/_rels/slide35.xml.rels>&#65279;<?xml version="1.0" encoding="utf-8"?><Relationships xmlns="http://schemas.openxmlformats.org/package/2006/relationships"><Relationship Type="http://schemas.openxmlformats.org/officeDocument/2006/relationships/slideLayout" Target="/ppt/slideLayouts/slideLayout12.xml" Id="R8e89f29a6f354b53" /><Relationship Type="http://schemas.openxmlformats.org/officeDocument/2006/relationships/chart" Target="/ppt/slides/charts/chart34.xml" Id="rId3" /><Relationship Type="http://schemas.openxmlformats.org/officeDocument/2006/relationships/notesSlide" Target="/ppt/notesSlides/notesSlide35.xml" Id="Rcb4bcf0da0634577" /></Relationships>
</file>

<file path=ppt/slides/_rels/slide36.xml.rels>&#65279;<?xml version="1.0" encoding="utf-8"?><Relationships xmlns="http://schemas.openxmlformats.org/package/2006/relationships"><Relationship Type="http://schemas.openxmlformats.org/officeDocument/2006/relationships/slideLayout" Target="/ppt/slideLayouts/slideLayout12.xml" Id="Ra90a69e5ff0e4bb1" /><Relationship Type="http://schemas.openxmlformats.org/officeDocument/2006/relationships/chart" Target="/ppt/slides/charts/chart35.xml" Id="rId3" /><Relationship Type="http://schemas.openxmlformats.org/officeDocument/2006/relationships/notesSlide" Target="/ppt/notesSlides/notesSlide36.xml" Id="R5e90960c532a4004" /></Relationships>
</file>

<file path=ppt/slides/_rels/slide37.xml.rels>&#65279;<?xml version="1.0" encoding="utf-8"?><Relationships xmlns="http://schemas.openxmlformats.org/package/2006/relationships"><Relationship Type="http://schemas.openxmlformats.org/officeDocument/2006/relationships/slideLayout" Target="/ppt/slideLayouts/slideLayout12.xml" Id="R03279033201741a6" /><Relationship Type="http://schemas.openxmlformats.org/officeDocument/2006/relationships/chart" Target="/ppt/slides/charts/chart36.xml" Id="rId3" /><Relationship Type="http://schemas.openxmlformats.org/officeDocument/2006/relationships/notesSlide" Target="/ppt/notesSlides/notesSlide37.xml" Id="Racf16879b96d441b" /></Relationships>
</file>

<file path=ppt/slides/_rels/slide38.xml.rels>&#65279;<?xml version="1.0" encoding="utf-8"?><Relationships xmlns="http://schemas.openxmlformats.org/package/2006/relationships"><Relationship Type="http://schemas.openxmlformats.org/officeDocument/2006/relationships/slideLayout" Target="/ppt/slideLayouts/slideLayout12.xml" Id="R9750d3999a6646cc" /><Relationship Type="http://schemas.openxmlformats.org/officeDocument/2006/relationships/chart" Target="/ppt/slides/charts/chart37.xml" Id="rId3" /><Relationship Type="http://schemas.openxmlformats.org/officeDocument/2006/relationships/notesSlide" Target="/ppt/notesSlides/notesSlide38.xml" Id="Rc82934c9f1a84d4b" /></Relationships>
</file>

<file path=ppt/slides/_rels/slide39.xml.rels>&#65279;<?xml version="1.0" encoding="utf-8"?><Relationships xmlns="http://schemas.openxmlformats.org/package/2006/relationships"><Relationship Type="http://schemas.openxmlformats.org/officeDocument/2006/relationships/slideLayout" Target="/ppt/slideLayouts/slideLayout12.xml" Id="R4d71f8ae4357478c" /><Relationship Type="http://schemas.openxmlformats.org/officeDocument/2006/relationships/chart" Target="/ppt/slides/charts/chart38.xml" Id="rId3" /><Relationship Type="http://schemas.openxmlformats.org/officeDocument/2006/relationships/notesSlide" Target="/ppt/notesSlides/notesSlide39.xml" Id="R0f766fe46b4f4656" /></Relationships>
</file>

<file path=ppt/slides/_rels/slide3a.xml.rels>&#65279;<?xml version="1.0" encoding="utf-8"?><Relationships xmlns="http://schemas.openxmlformats.org/package/2006/relationships"><Relationship Type="http://schemas.openxmlformats.org/officeDocument/2006/relationships/slideLayout" Target="/ppt/slideLayouts/slideLayout12.xml" Id="Rb31800faa9c64df1" /><Relationship Type="http://schemas.openxmlformats.org/officeDocument/2006/relationships/chart" Target="/ppt/slides/charts/chart39.xml" Id="rId3" /><Relationship Type="http://schemas.openxmlformats.org/officeDocument/2006/relationships/notesSlide" Target="/ppt/notesSlides/notesSlide3a.xml" Id="Rd9feec7081914433" /></Relationships>
</file>

<file path=ppt/slides/_rels/slide3b.xml.rels>&#65279;<?xml version="1.0" encoding="utf-8"?><Relationships xmlns="http://schemas.openxmlformats.org/package/2006/relationships"><Relationship Type="http://schemas.openxmlformats.org/officeDocument/2006/relationships/slideLayout" Target="/ppt/slideLayouts/slideLayout12.xml" Id="R56bad45c40d94cf3" /><Relationship Type="http://schemas.openxmlformats.org/officeDocument/2006/relationships/chart" Target="/ppt/slides/charts/chart3a.xml" Id="rId3" /><Relationship Type="http://schemas.openxmlformats.org/officeDocument/2006/relationships/notesSlide" Target="/ppt/notesSlides/notesSlide3b.xml" Id="Rcc193b2f059a4f62" /></Relationships>
</file>

<file path=ppt/slides/_rels/slide3c.xml.rels>&#65279;<?xml version="1.0" encoding="utf-8"?><Relationships xmlns="http://schemas.openxmlformats.org/package/2006/relationships"><Relationship Type="http://schemas.openxmlformats.org/officeDocument/2006/relationships/slideLayout" Target="/ppt/slideLayouts/slideLayout12.xml" Id="R5714c92d49e546ed" /><Relationship Type="http://schemas.openxmlformats.org/officeDocument/2006/relationships/chart" Target="/ppt/slides/charts/chart3b.xml" Id="rId3" /><Relationship Type="http://schemas.openxmlformats.org/officeDocument/2006/relationships/notesSlide" Target="/ppt/notesSlides/notesSlide3c.xml" Id="Ra2fb341468694b10" /></Relationships>
</file>

<file path=ppt/slides/_rels/slide3d.xml.rels>&#65279;<?xml version="1.0" encoding="utf-8"?><Relationships xmlns="http://schemas.openxmlformats.org/package/2006/relationships"><Relationship Type="http://schemas.openxmlformats.org/officeDocument/2006/relationships/slideLayout" Target="/ppt/slideLayouts/slideLayout12.xml" Id="Rd751c60cb2cf4523" /><Relationship Type="http://schemas.openxmlformats.org/officeDocument/2006/relationships/chart" Target="/ppt/slides/charts/chart3c.xml" Id="rId3" /><Relationship Type="http://schemas.openxmlformats.org/officeDocument/2006/relationships/notesSlide" Target="/ppt/notesSlides/notesSlide3d.xml" Id="Rff02f82e973141fa" /></Relationships>
</file>

<file path=ppt/slides/_rels/slide3e.xml.rels>&#65279;<?xml version="1.0" encoding="utf-8"?><Relationships xmlns="http://schemas.openxmlformats.org/package/2006/relationships"><Relationship Type="http://schemas.openxmlformats.org/officeDocument/2006/relationships/slideLayout" Target="/ppt/slideLayouts/slideLayout12.xml" Id="Rca0c23502d464f97" /><Relationship Type="http://schemas.openxmlformats.org/officeDocument/2006/relationships/chart" Target="/ppt/slides/charts/chart3d.xml" Id="rId3" /><Relationship Type="http://schemas.openxmlformats.org/officeDocument/2006/relationships/notesSlide" Target="/ppt/notesSlides/notesSlide3e.xml" Id="R5ef8063989264b74" /></Relationships>
</file>

<file path=ppt/slides/_rels/slide3f.xml.rels>&#65279;<?xml version="1.0" encoding="utf-8"?><Relationships xmlns="http://schemas.openxmlformats.org/package/2006/relationships"><Relationship Type="http://schemas.openxmlformats.org/officeDocument/2006/relationships/slideLayout" Target="/ppt/slideLayouts/slideLayout12.xml" Id="Rbd0fb9548fe844d5" /><Relationship Type="http://schemas.openxmlformats.org/officeDocument/2006/relationships/chart" Target="/ppt/slides/charts/chart3e.xml" Id="rId3" /><Relationship Type="http://schemas.openxmlformats.org/officeDocument/2006/relationships/notesSlide" Target="/ppt/notesSlides/notesSlide3f.xml" Id="R3c0c033be8f34270" /></Relationships>
</file>

<file path=ppt/slides/_rels/slide40.xml.rels>&#65279;<?xml version="1.0" encoding="utf-8"?><Relationships xmlns="http://schemas.openxmlformats.org/package/2006/relationships"><Relationship Type="http://schemas.openxmlformats.org/officeDocument/2006/relationships/slideLayout" Target="/ppt/slideLayouts/slideLayout12.xml" Id="Rd3cb483afb2f4851" /><Relationship Type="http://schemas.openxmlformats.org/officeDocument/2006/relationships/chart" Target="/ppt/slides/charts/chart3f.xml" Id="rId3" /><Relationship Type="http://schemas.openxmlformats.org/officeDocument/2006/relationships/notesSlide" Target="/ppt/notesSlides/notesSlide40.xml" Id="R83fe0c86f3f141b9" /></Relationships>
</file>

<file path=ppt/slides/_rels/slide41.xml.rels>&#65279;<?xml version="1.0" encoding="utf-8"?><Relationships xmlns="http://schemas.openxmlformats.org/package/2006/relationships"><Relationship Type="http://schemas.openxmlformats.org/officeDocument/2006/relationships/slideLayout" Target="/ppt/slideLayouts/slideLayout12.xml" Id="R084c0904b3ec4e0a" /><Relationship Type="http://schemas.openxmlformats.org/officeDocument/2006/relationships/chart" Target="/ppt/slides/charts/chart40.xml" Id="rId3" /><Relationship Type="http://schemas.openxmlformats.org/officeDocument/2006/relationships/notesSlide" Target="/ppt/notesSlides/notesSlide41.xml" Id="Rcde32c6cd1014576" /></Relationships>
</file>

<file path=ppt/slides/_rels/slide42.xml.rels>&#65279;<?xml version="1.0" encoding="utf-8"?><Relationships xmlns="http://schemas.openxmlformats.org/package/2006/relationships"><Relationship Type="http://schemas.openxmlformats.org/officeDocument/2006/relationships/slideLayout" Target="/ppt/slideLayouts/slideLayout12.xml" Id="R1595e77b93624377" /><Relationship Type="http://schemas.openxmlformats.org/officeDocument/2006/relationships/chart" Target="/ppt/slides/charts/chart41.xml" Id="rId3" /><Relationship Type="http://schemas.openxmlformats.org/officeDocument/2006/relationships/notesSlide" Target="/ppt/notesSlides/notesSlide42.xml" Id="R43b46fa59da54fa4" /></Relationships>
</file>

<file path=ppt/slides/_rels/slide43.xml.rels>&#65279;<?xml version="1.0" encoding="utf-8"?><Relationships xmlns="http://schemas.openxmlformats.org/package/2006/relationships"><Relationship Type="http://schemas.openxmlformats.org/officeDocument/2006/relationships/slideLayout" Target="/ppt/slideLayouts/slideLayout12.xml" Id="Rc6ee23e1720f4faa" /><Relationship Type="http://schemas.openxmlformats.org/officeDocument/2006/relationships/chart" Target="/ppt/slides/charts/chart42.xml" Id="rId3" /><Relationship Type="http://schemas.openxmlformats.org/officeDocument/2006/relationships/notesSlide" Target="/ppt/notesSlides/notesSlide43.xml" Id="R2c225ff11b404b22" /></Relationships>
</file>

<file path=ppt/slides/_rels/slide44.xml.rels>&#65279;<?xml version="1.0" encoding="utf-8"?><Relationships xmlns="http://schemas.openxmlformats.org/package/2006/relationships"><Relationship Type="http://schemas.openxmlformats.org/officeDocument/2006/relationships/slideLayout" Target="/ppt/slideLayouts/slideLayout12.xml" Id="R4729ae4f270340c3" /><Relationship Type="http://schemas.openxmlformats.org/officeDocument/2006/relationships/chart" Target="/ppt/slides/charts/chart43.xml" Id="rId3" /><Relationship Type="http://schemas.openxmlformats.org/officeDocument/2006/relationships/notesSlide" Target="/ppt/notesSlides/notesSlide44.xml" Id="R4d375dd0fb6f4ad0" /></Relationships>
</file>

<file path=ppt/slides/_rels/slide45.xml.rels>&#65279;<?xml version="1.0" encoding="utf-8"?><Relationships xmlns="http://schemas.openxmlformats.org/package/2006/relationships"><Relationship Type="http://schemas.openxmlformats.org/officeDocument/2006/relationships/slideLayout" Target="/ppt/slideLayouts/slideLayout12.xml" Id="R0f8e7314a73a415e" /><Relationship Type="http://schemas.openxmlformats.org/officeDocument/2006/relationships/chart" Target="/ppt/slides/charts/chart44.xml" Id="rId3" /><Relationship Type="http://schemas.openxmlformats.org/officeDocument/2006/relationships/notesSlide" Target="/ppt/notesSlides/notesSlide45.xml" Id="Rcfa3d7e8e5c04ad5" /></Relationships>
</file>

<file path=ppt/slides/_rels/slide46.xml.rels>&#65279;<?xml version="1.0" encoding="utf-8"?><Relationships xmlns="http://schemas.openxmlformats.org/package/2006/relationships"><Relationship Type="http://schemas.openxmlformats.org/officeDocument/2006/relationships/slideLayout" Target="/ppt/slideLayouts/slideLayout12.xml" Id="R71d62c6376a345b8" /><Relationship Type="http://schemas.openxmlformats.org/officeDocument/2006/relationships/chart" Target="/ppt/slides/charts/chart45.xml" Id="rId3" /><Relationship Type="http://schemas.openxmlformats.org/officeDocument/2006/relationships/notesSlide" Target="/ppt/notesSlides/notesSlide46.xml" Id="Rb0361bfe202640e2" /></Relationships>
</file>

<file path=ppt/slides/_rels/slide47.xml.rels>&#65279;<?xml version="1.0" encoding="utf-8"?><Relationships xmlns="http://schemas.openxmlformats.org/package/2006/relationships"><Relationship Type="http://schemas.openxmlformats.org/officeDocument/2006/relationships/slideLayout" Target="/ppt/slideLayouts/slideLayout12.xml" Id="Rf6e32a87aa7c430e" /><Relationship Type="http://schemas.openxmlformats.org/officeDocument/2006/relationships/chart" Target="/ppt/slides/charts/chart46.xml" Id="rId3" /><Relationship Type="http://schemas.openxmlformats.org/officeDocument/2006/relationships/notesSlide" Target="/ppt/notesSlides/notesSlide47.xml" Id="Rfc697692c66a467f" /></Relationships>
</file>

<file path=ppt/slides/_rels/slide48.xml.rels>&#65279;<?xml version="1.0" encoding="utf-8"?><Relationships xmlns="http://schemas.openxmlformats.org/package/2006/relationships"><Relationship Type="http://schemas.openxmlformats.org/officeDocument/2006/relationships/slideLayout" Target="/ppt/slideLayouts/slideLayout12.xml" Id="R14500db996d44817" /><Relationship Type="http://schemas.openxmlformats.org/officeDocument/2006/relationships/chart" Target="/ppt/slides/charts/chart47.xml" Id="rId3" /><Relationship Type="http://schemas.openxmlformats.org/officeDocument/2006/relationships/notesSlide" Target="/ppt/notesSlides/notesSlide48.xml" Id="Rfa16c01ec5854a2f" /></Relationships>
</file>

<file path=ppt/slides/_rels/slide49.xml.rels>&#65279;<?xml version="1.0" encoding="utf-8"?><Relationships xmlns="http://schemas.openxmlformats.org/package/2006/relationships"><Relationship Type="http://schemas.openxmlformats.org/officeDocument/2006/relationships/slideLayout" Target="/ppt/slideLayouts/slideLayout12.xml" Id="Ra346562c745e41c8" /><Relationship Type="http://schemas.openxmlformats.org/officeDocument/2006/relationships/chart" Target="/ppt/slides/charts/chart48.xml" Id="rId3" /><Relationship Type="http://schemas.openxmlformats.org/officeDocument/2006/relationships/notesSlide" Target="/ppt/notesSlides/notesSlide49.xml" Id="R5efa10355b9c4fb4" /></Relationships>
</file>

<file path=ppt/slides/_rels/slide4a.xml.rels>&#65279;<?xml version="1.0" encoding="utf-8"?><Relationships xmlns="http://schemas.openxmlformats.org/package/2006/relationships"><Relationship Type="http://schemas.openxmlformats.org/officeDocument/2006/relationships/slideLayout" Target="/ppt/slideLayouts/slideLayout12.xml" Id="Rde900af25b1c41a3" /><Relationship Type="http://schemas.openxmlformats.org/officeDocument/2006/relationships/chart" Target="/ppt/slides/charts/chart49.xml" Id="rId3" /><Relationship Type="http://schemas.openxmlformats.org/officeDocument/2006/relationships/notesSlide" Target="/ppt/notesSlides/notesSlide4a.xml" Id="R481ae1237df84716" /></Relationships>
</file>

<file path=ppt/slides/_rels/slide4b.xml.rels>&#65279;<?xml version="1.0" encoding="utf-8"?><Relationships xmlns="http://schemas.openxmlformats.org/package/2006/relationships"><Relationship Type="http://schemas.openxmlformats.org/officeDocument/2006/relationships/slideLayout" Target="/ppt/slideLayouts/slideLayout12.xml" Id="R2c63704fe9244b46" /><Relationship Type="http://schemas.openxmlformats.org/officeDocument/2006/relationships/chart" Target="/ppt/slides/charts/chart4a.xml" Id="rId3" /><Relationship Type="http://schemas.openxmlformats.org/officeDocument/2006/relationships/notesSlide" Target="/ppt/notesSlides/notesSlide4b.xml" Id="R16e4f685a8be4c1d" /></Relationships>
</file>

<file path=ppt/slides/_rels/slide4c.xml.rels>&#65279;<?xml version="1.0" encoding="utf-8"?><Relationships xmlns="http://schemas.openxmlformats.org/package/2006/relationships"><Relationship Type="http://schemas.openxmlformats.org/officeDocument/2006/relationships/slideLayout" Target="/ppt/slideLayouts/slideLayout12.xml" Id="Rce24e4dd23dd4b09" /><Relationship Type="http://schemas.openxmlformats.org/officeDocument/2006/relationships/chart" Target="/ppt/slides/charts/chart4b.xml" Id="rId3" /><Relationship Type="http://schemas.openxmlformats.org/officeDocument/2006/relationships/notesSlide" Target="/ppt/notesSlides/notesSlide4c.xml" Id="R22e2faf55a374ab8" /></Relationships>
</file>

<file path=ppt/slides/_rels/slide4d.xml.rels>&#65279;<?xml version="1.0" encoding="utf-8"?><Relationships xmlns="http://schemas.openxmlformats.org/package/2006/relationships"><Relationship Type="http://schemas.openxmlformats.org/officeDocument/2006/relationships/slideLayout" Target="/ppt/slideLayouts/slideLayout12.xml" Id="R586abaaf130844e6" /><Relationship Type="http://schemas.openxmlformats.org/officeDocument/2006/relationships/chart" Target="/ppt/slides/charts/chart4c.xml" Id="rId3" /><Relationship Type="http://schemas.openxmlformats.org/officeDocument/2006/relationships/notesSlide" Target="/ppt/notesSlides/notesSlide4d.xml" Id="R0c01bfd9da044993" /></Relationships>
</file>

<file path=ppt/slides/_rels/slide4e.xml.rels>&#65279;<?xml version="1.0" encoding="utf-8"?><Relationships xmlns="http://schemas.openxmlformats.org/package/2006/relationships"><Relationship Type="http://schemas.openxmlformats.org/officeDocument/2006/relationships/slideLayout" Target="/ppt/slideLayouts/slideLayout12.xml" Id="R43c2c80fb29a400f" /><Relationship Type="http://schemas.openxmlformats.org/officeDocument/2006/relationships/chart" Target="/ppt/slides/charts/chart4d.xml" Id="rId3" /><Relationship Type="http://schemas.openxmlformats.org/officeDocument/2006/relationships/notesSlide" Target="/ppt/notesSlides/notesSlide4e.xml" Id="R379b261750fe44f6" /></Relationships>
</file>

<file path=ppt/slides/_rels/slide4f.xml.rels>&#65279;<?xml version="1.0" encoding="utf-8"?><Relationships xmlns="http://schemas.openxmlformats.org/package/2006/relationships"><Relationship Type="http://schemas.openxmlformats.org/officeDocument/2006/relationships/slideLayout" Target="/ppt/slideLayouts/slideLayout12.xml" Id="Re2cacca76174463f" /><Relationship Type="http://schemas.openxmlformats.org/officeDocument/2006/relationships/chart" Target="/ppt/slides/charts/chart4e.xml" Id="rId3" /><Relationship Type="http://schemas.openxmlformats.org/officeDocument/2006/relationships/notesSlide" Target="/ppt/notesSlides/notesSlide4f.xml" Id="R6e12f39923f94634" /></Relationships>
</file>

<file path=ppt/slides/_rels/slide5.xml.rels>&#65279;<?xml version="1.0" encoding="utf-8"?><Relationships xmlns="http://schemas.openxmlformats.org/package/2006/relationships"><Relationship Type="http://schemas.openxmlformats.org/officeDocument/2006/relationships/slideLayout" Target="/ppt/slideLayouts/slideLayout12.xml" Id="R8a5e4e26ca1e424b" /><Relationship Type="http://schemas.openxmlformats.org/officeDocument/2006/relationships/chart" Target="/ppt/slides/charts/chart4.xml" Id="rId3" /><Relationship Type="http://schemas.openxmlformats.org/officeDocument/2006/relationships/notesSlide" Target="/ppt/notesSlides/notesSlide5.xml" Id="R41728fdb0cd6479a" /></Relationships>
</file>

<file path=ppt/slides/_rels/slide50.xml.rels>&#65279;<?xml version="1.0" encoding="utf-8"?><Relationships xmlns="http://schemas.openxmlformats.org/package/2006/relationships"><Relationship Type="http://schemas.openxmlformats.org/officeDocument/2006/relationships/slideLayout" Target="/ppt/slideLayouts/slideLayout12.xml" Id="R09dda6f1f335400a" /><Relationship Type="http://schemas.openxmlformats.org/officeDocument/2006/relationships/chart" Target="/ppt/slides/charts/chart4f.xml" Id="rId3" /><Relationship Type="http://schemas.openxmlformats.org/officeDocument/2006/relationships/notesSlide" Target="/ppt/notesSlides/notesSlide50.xml" Id="R4e4672730d5c4fd2" /></Relationships>
</file>

<file path=ppt/slides/_rels/slide51.xml.rels>&#65279;<?xml version="1.0" encoding="utf-8"?><Relationships xmlns="http://schemas.openxmlformats.org/package/2006/relationships"><Relationship Type="http://schemas.openxmlformats.org/officeDocument/2006/relationships/slideLayout" Target="/ppt/slideLayouts/slideLayout12.xml" Id="R215eb6f06c5d4aac" /><Relationship Type="http://schemas.openxmlformats.org/officeDocument/2006/relationships/chart" Target="/ppt/slides/charts/chart50.xml" Id="rId3" /><Relationship Type="http://schemas.openxmlformats.org/officeDocument/2006/relationships/notesSlide" Target="/ppt/notesSlides/notesSlide51.xml" Id="R74b2254cf6b243ee" /></Relationships>
</file>

<file path=ppt/slides/_rels/slide52.xml.rels>&#65279;<?xml version="1.0" encoding="utf-8"?><Relationships xmlns="http://schemas.openxmlformats.org/package/2006/relationships"><Relationship Type="http://schemas.openxmlformats.org/officeDocument/2006/relationships/slideLayout" Target="/ppt/slideLayouts/slideLayout12.xml" Id="Rf0662bb6536b4172" /><Relationship Type="http://schemas.openxmlformats.org/officeDocument/2006/relationships/chart" Target="/ppt/slides/charts/chart51.xml" Id="rId3" /><Relationship Type="http://schemas.openxmlformats.org/officeDocument/2006/relationships/notesSlide" Target="/ppt/notesSlides/notesSlide52.xml" Id="R304b71f447cf407d" /></Relationships>
</file>

<file path=ppt/slides/_rels/slide53.xml.rels>&#65279;<?xml version="1.0" encoding="utf-8"?><Relationships xmlns="http://schemas.openxmlformats.org/package/2006/relationships"><Relationship Type="http://schemas.openxmlformats.org/officeDocument/2006/relationships/slideLayout" Target="/ppt/slideLayouts/slideLayout12.xml" Id="Ra19f7657a6d145f1" /><Relationship Type="http://schemas.openxmlformats.org/officeDocument/2006/relationships/chart" Target="/ppt/slides/charts/chart52.xml" Id="rId3" /><Relationship Type="http://schemas.openxmlformats.org/officeDocument/2006/relationships/notesSlide" Target="/ppt/notesSlides/notesSlide53.xml" Id="R67502cce5ea64be7" /></Relationships>
</file>

<file path=ppt/slides/_rels/slide54.xml.rels>&#65279;<?xml version="1.0" encoding="utf-8"?><Relationships xmlns="http://schemas.openxmlformats.org/package/2006/relationships"><Relationship Type="http://schemas.openxmlformats.org/officeDocument/2006/relationships/slideLayout" Target="/ppt/slideLayouts/slideLayout12.xml" Id="R6effe756b3e34670" /><Relationship Type="http://schemas.openxmlformats.org/officeDocument/2006/relationships/chart" Target="/ppt/slides/charts/chart53.xml" Id="rId3" /><Relationship Type="http://schemas.openxmlformats.org/officeDocument/2006/relationships/notesSlide" Target="/ppt/notesSlides/notesSlide54.xml" Id="Rc6549ff9c4fd4a7f" /></Relationships>
</file>

<file path=ppt/slides/_rels/slide55.xml.rels>&#65279;<?xml version="1.0" encoding="utf-8"?><Relationships xmlns="http://schemas.openxmlformats.org/package/2006/relationships"><Relationship Type="http://schemas.openxmlformats.org/officeDocument/2006/relationships/slideLayout" Target="/ppt/slideLayouts/slideLayout12.xml" Id="R87e108cc24994b7b" /><Relationship Type="http://schemas.openxmlformats.org/officeDocument/2006/relationships/chart" Target="/ppt/slides/charts/chart54.xml" Id="rId3" /><Relationship Type="http://schemas.openxmlformats.org/officeDocument/2006/relationships/notesSlide" Target="/ppt/notesSlides/notesSlide55.xml" Id="R71b6c998552d41f6" /></Relationships>
</file>

<file path=ppt/slides/_rels/slide56.xml.rels>&#65279;<?xml version="1.0" encoding="utf-8"?><Relationships xmlns="http://schemas.openxmlformats.org/package/2006/relationships"><Relationship Type="http://schemas.openxmlformats.org/officeDocument/2006/relationships/slideLayout" Target="/ppt/slideLayouts/slideLayout12.xml" Id="Rc4dc2ed8e4d7439c" /><Relationship Type="http://schemas.openxmlformats.org/officeDocument/2006/relationships/chart" Target="/ppt/slides/charts/chart55.xml" Id="rId3" /><Relationship Type="http://schemas.openxmlformats.org/officeDocument/2006/relationships/notesSlide" Target="/ppt/notesSlides/notesSlide56.xml" Id="R6d77bf57ef7646db" /></Relationships>
</file>

<file path=ppt/slides/_rels/slide57.xml.rels>&#65279;<?xml version="1.0" encoding="utf-8"?><Relationships xmlns="http://schemas.openxmlformats.org/package/2006/relationships"><Relationship Type="http://schemas.openxmlformats.org/officeDocument/2006/relationships/slideLayout" Target="/ppt/slideLayouts/slideLayout12.xml" Id="R1eb5fb3edc07455f" /><Relationship Type="http://schemas.openxmlformats.org/officeDocument/2006/relationships/chart" Target="/ppt/slides/charts/chart56.xml" Id="rId3" /><Relationship Type="http://schemas.openxmlformats.org/officeDocument/2006/relationships/notesSlide" Target="/ppt/notesSlides/notesSlide57.xml" Id="Re8f74909bad24826" /></Relationships>
</file>

<file path=ppt/slides/_rels/slide58.xml.rels>&#65279;<?xml version="1.0" encoding="utf-8"?><Relationships xmlns="http://schemas.openxmlformats.org/package/2006/relationships"><Relationship Type="http://schemas.openxmlformats.org/officeDocument/2006/relationships/slideLayout" Target="/ppt/slideLayouts/slideLayout12.xml" Id="R170e5e2607aa428b" /><Relationship Type="http://schemas.openxmlformats.org/officeDocument/2006/relationships/chart" Target="/ppt/slides/charts/chart57.xml" Id="rId3" /><Relationship Type="http://schemas.openxmlformats.org/officeDocument/2006/relationships/notesSlide" Target="/ppt/notesSlides/notesSlide58.xml" Id="R183b2010954741fa" /></Relationships>
</file>

<file path=ppt/slides/_rels/slide59.xml.rels>&#65279;<?xml version="1.0" encoding="utf-8"?><Relationships xmlns="http://schemas.openxmlformats.org/package/2006/relationships"><Relationship Type="http://schemas.openxmlformats.org/officeDocument/2006/relationships/slideLayout" Target="/ppt/slideLayouts/slideLayout12.xml" Id="R54ffc0e2762643dd" /><Relationship Type="http://schemas.openxmlformats.org/officeDocument/2006/relationships/chart" Target="/ppt/slides/charts/chart58.xml" Id="rId3" /><Relationship Type="http://schemas.openxmlformats.org/officeDocument/2006/relationships/notesSlide" Target="/ppt/notesSlides/notesSlide59.xml" Id="R9afde98236324425" /></Relationships>
</file>

<file path=ppt/slides/_rels/slide5a.xml.rels>&#65279;<?xml version="1.0" encoding="utf-8"?><Relationships xmlns="http://schemas.openxmlformats.org/package/2006/relationships"><Relationship Type="http://schemas.openxmlformats.org/officeDocument/2006/relationships/slideLayout" Target="/ppt/slideLayouts/slideLayout12.xml" Id="R9c496ddbf8d74800" /><Relationship Type="http://schemas.openxmlformats.org/officeDocument/2006/relationships/chart" Target="/ppt/slides/charts/chart59.xml" Id="rId3" /><Relationship Type="http://schemas.openxmlformats.org/officeDocument/2006/relationships/notesSlide" Target="/ppt/notesSlides/notesSlide5a.xml" Id="R44e5811422c6487f" /></Relationships>
</file>

<file path=ppt/slides/_rels/slide5b.xml.rels>&#65279;<?xml version="1.0" encoding="utf-8"?><Relationships xmlns="http://schemas.openxmlformats.org/package/2006/relationships"><Relationship Type="http://schemas.openxmlformats.org/officeDocument/2006/relationships/slideLayout" Target="/ppt/slideLayouts/slideLayout12.xml" Id="R66597f1b672148c6" /><Relationship Type="http://schemas.openxmlformats.org/officeDocument/2006/relationships/chart" Target="/ppt/slides/charts/chart5a.xml" Id="rId3" /><Relationship Type="http://schemas.openxmlformats.org/officeDocument/2006/relationships/notesSlide" Target="/ppt/notesSlides/notesSlide5b.xml" Id="R5608c1f191b647a6" /></Relationships>
</file>

<file path=ppt/slides/_rels/slide5c.xml.rels>&#65279;<?xml version="1.0" encoding="utf-8"?><Relationships xmlns="http://schemas.openxmlformats.org/package/2006/relationships"><Relationship Type="http://schemas.openxmlformats.org/officeDocument/2006/relationships/slideLayout" Target="/ppt/slideLayouts/slideLayout12.xml" Id="Rc8c4aee41416409b" /><Relationship Type="http://schemas.openxmlformats.org/officeDocument/2006/relationships/chart" Target="/ppt/slides/charts/chart5b.xml" Id="rId3" /><Relationship Type="http://schemas.openxmlformats.org/officeDocument/2006/relationships/notesSlide" Target="/ppt/notesSlides/notesSlide5c.xml" Id="R8d497fc88f174fc6" /></Relationships>
</file>

<file path=ppt/slides/_rels/slide5d.xml.rels>&#65279;<?xml version="1.0" encoding="utf-8"?><Relationships xmlns="http://schemas.openxmlformats.org/package/2006/relationships"><Relationship Type="http://schemas.openxmlformats.org/officeDocument/2006/relationships/slideLayout" Target="/ppt/slideLayouts/slideLayout12.xml" Id="Rb65f9d2eb9bd416b" /><Relationship Type="http://schemas.openxmlformats.org/officeDocument/2006/relationships/chart" Target="/ppt/slides/charts/chart5c.xml" Id="rId3" /><Relationship Type="http://schemas.openxmlformats.org/officeDocument/2006/relationships/notesSlide" Target="/ppt/notesSlides/notesSlide5d.xml" Id="Rb58239362320456d" /></Relationships>
</file>

<file path=ppt/slides/_rels/slide5e.xml.rels>&#65279;<?xml version="1.0" encoding="utf-8"?><Relationships xmlns="http://schemas.openxmlformats.org/package/2006/relationships"><Relationship Type="http://schemas.openxmlformats.org/officeDocument/2006/relationships/slideLayout" Target="/ppt/slideLayouts/slideLayout12.xml" Id="R6413ddf698864225" /><Relationship Type="http://schemas.openxmlformats.org/officeDocument/2006/relationships/chart" Target="/ppt/slides/charts/chart5d.xml" Id="rId3" /><Relationship Type="http://schemas.openxmlformats.org/officeDocument/2006/relationships/notesSlide" Target="/ppt/notesSlides/notesSlide5e.xml" Id="R0cc9d61a90c04c06" /></Relationships>
</file>

<file path=ppt/slides/_rels/slide5f.xml.rels>&#65279;<?xml version="1.0" encoding="utf-8"?><Relationships xmlns="http://schemas.openxmlformats.org/package/2006/relationships"><Relationship Type="http://schemas.openxmlformats.org/officeDocument/2006/relationships/slideLayout" Target="/ppt/slideLayouts/slideLayout12.xml" Id="Rd3f5a715ebd74144" /><Relationship Type="http://schemas.openxmlformats.org/officeDocument/2006/relationships/chart" Target="/ppt/slides/charts/chart5e.xml" Id="rId3" /><Relationship Type="http://schemas.openxmlformats.org/officeDocument/2006/relationships/notesSlide" Target="/ppt/notesSlides/notesSlide5f.xml" Id="R3b0ffaba67b94ec2" /></Relationships>
</file>

<file path=ppt/slides/_rels/slide6.xml.rels>&#65279;<?xml version="1.0" encoding="utf-8"?><Relationships xmlns="http://schemas.openxmlformats.org/package/2006/relationships"><Relationship Type="http://schemas.openxmlformats.org/officeDocument/2006/relationships/slideLayout" Target="/ppt/slideLayouts/slideLayout12.xml" Id="Rf8e45399ea794f73" /><Relationship Type="http://schemas.openxmlformats.org/officeDocument/2006/relationships/chart" Target="/ppt/slides/charts/chart5.xml" Id="rId3" /><Relationship Type="http://schemas.openxmlformats.org/officeDocument/2006/relationships/notesSlide" Target="/ppt/notesSlides/notesSlide6.xml" Id="R8ca08e86f22f4d6e" /></Relationships>
</file>

<file path=ppt/slides/_rels/slide60.xml.rels>&#65279;<?xml version="1.0" encoding="utf-8"?><Relationships xmlns="http://schemas.openxmlformats.org/package/2006/relationships"><Relationship Type="http://schemas.openxmlformats.org/officeDocument/2006/relationships/slideLayout" Target="/ppt/slideLayouts/slideLayout12.xml" Id="Rda0c06f1d40d44aa" /><Relationship Type="http://schemas.openxmlformats.org/officeDocument/2006/relationships/chart" Target="/ppt/slides/charts/chart5f.xml" Id="rId3" /><Relationship Type="http://schemas.openxmlformats.org/officeDocument/2006/relationships/notesSlide" Target="/ppt/notesSlides/notesSlide60.xml" Id="R616948d9fb704fd4" /></Relationships>
</file>

<file path=ppt/slides/_rels/slide61.xml.rels>&#65279;<?xml version="1.0" encoding="utf-8"?><Relationships xmlns="http://schemas.openxmlformats.org/package/2006/relationships"><Relationship Type="http://schemas.openxmlformats.org/officeDocument/2006/relationships/slideLayout" Target="/ppt/slideLayouts/slideLayout12.xml" Id="R200e81b1845848ea" /><Relationship Type="http://schemas.openxmlformats.org/officeDocument/2006/relationships/chart" Target="/ppt/slides/charts/chart60.xml" Id="rId3" /><Relationship Type="http://schemas.openxmlformats.org/officeDocument/2006/relationships/notesSlide" Target="/ppt/notesSlides/notesSlide61.xml" Id="Ra704c11d6d8f4ba6" /></Relationships>
</file>

<file path=ppt/slides/_rels/slide62.xml.rels>&#65279;<?xml version="1.0" encoding="utf-8"?><Relationships xmlns="http://schemas.openxmlformats.org/package/2006/relationships"><Relationship Type="http://schemas.openxmlformats.org/officeDocument/2006/relationships/slideLayout" Target="/ppt/slideLayouts/slideLayout12.xml" Id="R3bb352f46d2b44a1" /><Relationship Type="http://schemas.openxmlformats.org/officeDocument/2006/relationships/chart" Target="/ppt/slides/charts/chart61.xml" Id="rId3" /><Relationship Type="http://schemas.openxmlformats.org/officeDocument/2006/relationships/notesSlide" Target="/ppt/notesSlides/notesSlide62.xml" Id="R88df91d0b9b84e40" /></Relationships>
</file>

<file path=ppt/slides/_rels/slide63.xml.rels>&#65279;<?xml version="1.0" encoding="utf-8"?><Relationships xmlns="http://schemas.openxmlformats.org/package/2006/relationships"><Relationship Type="http://schemas.openxmlformats.org/officeDocument/2006/relationships/slideLayout" Target="/ppt/slideLayouts/slideLayout12.xml" Id="R91b0c561d2af4402" /><Relationship Type="http://schemas.openxmlformats.org/officeDocument/2006/relationships/chart" Target="/ppt/slides/charts/chart62.xml" Id="rId3" /><Relationship Type="http://schemas.openxmlformats.org/officeDocument/2006/relationships/notesSlide" Target="/ppt/notesSlides/notesSlide63.xml" Id="R0c5f458126844beb" /></Relationships>
</file>

<file path=ppt/slides/_rels/slide64.xml.rels>&#65279;<?xml version="1.0" encoding="utf-8"?><Relationships xmlns="http://schemas.openxmlformats.org/package/2006/relationships"><Relationship Type="http://schemas.openxmlformats.org/officeDocument/2006/relationships/slideLayout" Target="/ppt/slideLayouts/slideLayout12.xml" Id="R1e4226733d634a27" /><Relationship Type="http://schemas.openxmlformats.org/officeDocument/2006/relationships/chart" Target="/ppt/slides/charts/chart63.xml" Id="rId3" /><Relationship Type="http://schemas.openxmlformats.org/officeDocument/2006/relationships/notesSlide" Target="/ppt/notesSlides/notesSlide64.xml" Id="R7604459588e149b7" /></Relationships>
</file>

<file path=ppt/slides/_rels/slide65.xml.rels>&#65279;<?xml version="1.0" encoding="utf-8"?><Relationships xmlns="http://schemas.openxmlformats.org/package/2006/relationships"><Relationship Type="http://schemas.openxmlformats.org/officeDocument/2006/relationships/slideLayout" Target="/ppt/slideLayouts/slideLayout12.xml" Id="R6d850ef109f244d0" /><Relationship Type="http://schemas.openxmlformats.org/officeDocument/2006/relationships/chart" Target="/ppt/slides/charts/chart64.xml" Id="rId3" /><Relationship Type="http://schemas.openxmlformats.org/officeDocument/2006/relationships/notesSlide" Target="/ppt/notesSlides/notesSlide65.xml" Id="R5ceae1f706994bb2" /></Relationships>
</file>

<file path=ppt/slides/_rels/slide66.xml.rels>&#65279;<?xml version="1.0" encoding="utf-8"?><Relationships xmlns="http://schemas.openxmlformats.org/package/2006/relationships"><Relationship Type="http://schemas.openxmlformats.org/officeDocument/2006/relationships/slideLayout" Target="/ppt/slideLayouts/slideLayout12.xml" Id="Rab45284dd6ae47ef" /><Relationship Type="http://schemas.openxmlformats.org/officeDocument/2006/relationships/chart" Target="/ppt/slides/charts/chart65.xml" Id="rId3" /><Relationship Type="http://schemas.openxmlformats.org/officeDocument/2006/relationships/notesSlide" Target="/ppt/notesSlides/notesSlide66.xml" Id="Re5128401cc7c4178" /></Relationships>
</file>

<file path=ppt/slides/_rels/slide67.xml.rels>&#65279;<?xml version="1.0" encoding="utf-8"?><Relationships xmlns="http://schemas.openxmlformats.org/package/2006/relationships"><Relationship Type="http://schemas.openxmlformats.org/officeDocument/2006/relationships/slideLayout" Target="/ppt/slideLayouts/slideLayout12.xml" Id="R0818d04917034fcb" /><Relationship Type="http://schemas.openxmlformats.org/officeDocument/2006/relationships/chart" Target="/ppt/slides/charts/chart66.xml" Id="rId3" /><Relationship Type="http://schemas.openxmlformats.org/officeDocument/2006/relationships/notesSlide" Target="/ppt/notesSlides/notesSlide67.xml" Id="Rc9fcaf7eacd3444b" /></Relationships>
</file>

<file path=ppt/slides/_rels/slide68.xml.rels>&#65279;<?xml version="1.0" encoding="utf-8"?><Relationships xmlns="http://schemas.openxmlformats.org/package/2006/relationships"><Relationship Type="http://schemas.openxmlformats.org/officeDocument/2006/relationships/slideLayout" Target="/ppt/slideLayouts/slideLayout12.xml" Id="R4fa70b222748484a" /><Relationship Type="http://schemas.openxmlformats.org/officeDocument/2006/relationships/chart" Target="/ppt/slides/charts/chart67.xml" Id="rId3" /><Relationship Type="http://schemas.openxmlformats.org/officeDocument/2006/relationships/notesSlide" Target="/ppt/notesSlides/notesSlide68.xml" Id="R8e0929a958e4484d" /></Relationships>
</file>

<file path=ppt/slides/_rels/slide69.xml.rels>&#65279;<?xml version="1.0" encoding="utf-8"?><Relationships xmlns="http://schemas.openxmlformats.org/package/2006/relationships"><Relationship Type="http://schemas.openxmlformats.org/officeDocument/2006/relationships/slideLayout" Target="/ppt/slideLayouts/slideLayout12.xml" Id="R5d34807a07f14c5f" /><Relationship Type="http://schemas.openxmlformats.org/officeDocument/2006/relationships/chart" Target="/ppt/slides/charts/chart68.xml" Id="rId3" /><Relationship Type="http://schemas.openxmlformats.org/officeDocument/2006/relationships/notesSlide" Target="/ppt/notesSlides/notesSlide69.xml" Id="Rc3d3c63c45a044f5" /></Relationships>
</file>

<file path=ppt/slides/_rels/slide6a.xml.rels>&#65279;<?xml version="1.0" encoding="utf-8"?><Relationships xmlns="http://schemas.openxmlformats.org/package/2006/relationships"><Relationship Type="http://schemas.openxmlformats.org/officeDocument/2006/relationships/slideLayout" Target="/ppt/slideLayouts/slideLayout12.xml" Id="R1dcc54c939d9407b" /><Relationship Type="http://schemas.openxmlformats.org/officeDocument/2006/relationships/chart" Target="/ppt/slides/charts/chart69.xml" Id="rId3" /><Relationship Type="http://schemas.openxmlformats.org/officeDocument/2006/relationships/notesSlide" Target="/ppt/notesSlides/notesSlide6a.xml" Id="R2ea4d4e4859f4576" /></Relationships>
</file>

<file path=ppt/slides/_rels/slide6b.xml.rels>&#65279;<?xml version="1.0" encoding="utf-8"?><Relationships xmlns="http://schemas.openxmlformats.org/package/2006/relationships"><Relationship Type="http://schemas.openxmlformats.org/officeDocument/2006/relationships/slideLayout" Target="/ppt/slideLayouts/slideLayout12.xml" Id="R1f23fa3b099f49d7" /><Relationship Type="http://schemas.openxmlformats.org/officeDocument/2006/relationships/chart" Target="/ppt/slides/charts/chart6a.xml" Id="rId3" /><Relationship Type="http://schemas.openxmlformats.org/officeDocument/2006/relationships/notesSlide" Target="/ppt/notesSlides/notesSlide6b.xml" Id="Rf8aa97da69834ac7" /></Relationships>
</file>

<file path=ppt/slides/_rels/slide6c.xml.rels>&#65279;<?xml version="1.0" encoding="utf-8"?><Relationships xmlns="http://schemas.openxmlformats.org/package/2006/relationships"><Relationship Type="http://schemas.openxmlformats.org/officeDocument/2006/relationships/slideLayout" Target="/ppt/slideLayouts/slideLayout12.xml" Id="Reee06a921c5f4d57" /><Relationship Type="http://schemas.openxmlformats.org/officeDocument/2006/relationships/chart" Target="/ppt/slides/charts/chart6b.xml" Id="rId3" /><Relationship Type="http://schemas.openxmlformats.org/officeDocument/2006/relationships/notesSlide" Target="/ppt/notesSlides/notesSlide6c.xml" Id="R88e96c21b0ec4923" /></Relationships>
</file>

<file path=ppt/slides/_rels/slide6d.xml.rels>&#65279;<?xml version="1.0" encoding="utf-8"?><Relationships xmlns="http://schemas.openxmlformats.org/package/2006/relationships"><Relationship Type="http://schemas.openxmlformats.org/officeDocument/2006/relationships/slideLayout" Target="/ppt/slideLayouts/slideLayout12.xml" Id="R666edddb8a8345ff" /><Relationship Type="http://schemas.openxmlformats.org/officeDocument/2006/relationships/chart" Target="/ppt/slides/charts/chart6c.xml" Id="rId3" /><Relationship Type="http://schemas.openxmlformats.org/officeDocument/2006/relationships/notesSlide" Target="/ppt/notesSlides/notesSlide6d.xml" Id="Rb535e39e00f44981" /></Relationships>
</file>

<file path=ppt/slides/_rels/slide6e.xml.rels>&#65279;<?xml version="1.0" encoding="utf-8"?><Relationships xmlns="http://schemas.openxmlformats.org/package/2006/relationships"><Relationship Type="http://schemas.openxmlformats.org/officeDocument/2006/relationships/slideLayout" Target="/ppt/slideLayouts/slideLayout12.xml" Id="R5a6c83648ceb4f51" /><Relationship Type="http://schemas.openxmlformats.org/officeDocument/2006/relationships/chart" Target="/ppt/slides/charts/chart6d.xml" Id="rId3" /><Relationship Type="http://schemas.openxmlformats.org/officeDocument/2006/relationships/notesSlide" Target="/ppt/notesSlides/notesSlide6e.xml" Id="R3b6f5c6ce7a5406e" /></Relationships>
</file>

<file path=ppt/slides/_rels/slide6f.xml.rels>&#65279;<?xml version="1.0" encoding="utf-8"?><Relationships xmlns="http://schemas.openxmlformats.org/package/2006/relationships"><Relationship Type="http://schemas.openxmlformats.org/officeDocument/2006/relationships/slideLayout" Target="/ppt/slideLayouts/slideLayout12.xml" Id="R94770e0285cc4680" /><Relationship Type="http://schemas.openxmlformats.org/officeDocument/2006/relationships/chart" Target="/ppt/slides/charts/chart6e.xml" Id="rId3" /><Relationship Type="http://schemas.openxmlformats.org/officeDocument/2006/relationships/notesSlide" Target="/ppt/notesSlides/notesSlide6f.xml" Id="R36eeb99b653c48fa" /></Relationships>
</file>

<file path=ppt/slides/_rels/slide7.xml.rels>&#65279;<?xml version="1.0" encoding="utf-8"?><Relationships xmlns="http://schemas.openxmlformats.org/package/2006/relationships"><Relationship Type="http://schemas.openxmlformats.org/officeDocument/2006/relationships/slideLayout" Target="/ppt/slideLayouts/slideLayout12.xml" Id="R892757ee22124353" /><Relationship Type="http://schemas.openxmlformats.org/officeDocument/2006/relationships/chart" Target="/ppt/slides/charts/chart6.xml" Id="rId3" /><Relationship Type="http://schemas.openxmlformats.org/officeDocument/2006/relationships/notesSlide" Target="/ppt/notesSlides/notesSlide7.xml" Id="Ra7600b3edeeb4632" /></Relationships>
</file>

<file path=ppt/slides/_rels/slide70.xml.rels>&#65279;<?xml version="1.0" encoding="utf-8"?><Relationships xmlns="http://schemas.openxmlformats.org/package/2006/relationships"><Relationship Type="http://schemas.openxmlformats.org/officeDocument/2006/relationships/slideLayout" Target="/ppt/slideLayouts/slideLayout12.xml" Id="R2e5e469933514977" /><Relationship Type="http://schemas.openxmlformats.org/officeDocument/2006/relationships/chart" Target="/ppt/slides/charts/chart6f.xml" Id="rId3" /><Relationship Type="http://schemas.openxmlformats.org/officeDocument/2006/relationships/notesSlide" Target="/ppt/notesSlides/notesSlide70.xml" Id="R993b5bb561fb442e" /></Relationships>
</file>

<file path=ppt/slides/_rels/slide71.xml.rels>&#65279;<?xml version="1.0" encoding="utf-8"?><Relationships xmlns="http://schemas.openxmlformats.org/package/2006/relationships"><Relationship Type="http://schemas.openxmlformats.org/officeDocument/2006/relationships/slideLayout" Target="/ppt/slideLayouts/slideLayout12.xml" Id="R83756f8bf025430c" /><Relationship Type="http://schemas.openxmlformats.org/officeDocument/2006/relationships/chart" Target="/ppt/slides/charts/chart70.xml" Id="rId3" /><Relationship Type="http://schemas.openxmlformats.org/officeDocument/2006/relationships/notesSlide" Target="/ppt/notesSlides/notesSlide71.xml" Id="R2e2fdd9d535648e8" /></Relationships>
</file>

<file path=ppt/slides/_rels/slide72.xml.rels>&#65279;<?xml version="1.0" encoding="utf-8"?><Relationships xmlns="http://schemas.openxmlformats.org/package/2006/relationships"><Relationship Type="http://schemas.openxmlformats.org/officeDocument/2006/relationships/slideLayout" Target="/ppt/slideLayouts/slideLayout12.xml" Id="Rb828953a793343e8" /><Relationship Type="http://schemas.openxmlformats.org/officeDocument/2006/relationships/chart" Target="/ppt/slides/charts/chart71.xml" Id="rId3" /><Relationship Type="http://schemas.openxmlformats.org/officeDocument/2006/relationships/notesSlide" Target="/ppt/notesSlides/notesSlide72.xml" Id="R6b12a51ecb5e4da2" /></Relationships>
</file>

<file path=ppt/slides/_rels/slide73.xml.rels>&#65279;<?xml version="1.0" encoding="utf-8"?><Relationships xmlns="http://schemas.openxmlformats.org/package/2006/relationships"><Relationship Type="http://schemas.openxmlformats.org/officeDocument/2006/relationships/slideLayout" Target="/ppt/slideLayouts/slideLayout12.xml" Id="Rd77813ed07d74cf8" /><Relationship Type="http://schemas.openxmlformats.org/officeDocument/2006/relationships/chart" Target="/ppt/slides/charts/chart72.xml" Id="rId3" /><Relationship Type="http://schemas.openxmlformats.org/officeDocument/2006/relationships/notesSlide" Target="/ppt/notesSlides/notesSlide73.xml" Id="R6cb65ed7bd7641a6" /></Relationships>
</file>

<file path=ppt/slides/_rels/slide74.xml.rels>&#65279;<?xml version="1.0" encoding="utf-8"?><Relationships xmlns="http://schemas.openxmlformats.org/package/2006/relationships"><Relationship Type="http://schemas.openxmlformats.org/officeDocument/2006/relationships/slideLayout" Target="/ppt/slideLayouts/slideLayout12.xml" Id="R222cb0fd10a145d6" /><Relationship Type="http://schemas.openxmlformats.org/officeDocument/2006/relationships/chart" Target="/ppt/slides/charts/chart73.xml" Id="rId3" /><Relationship Type="http://schemas.openxmlformats.org/officeDocument/2006/relationships/notesSlide" Target="/ppt/notesSlides/notesSlide74.xml" Id="Rde28c83a84e84974" /></Relationships>
</file>

<file path=ppt/slides/_rels/slide75.xml.rels>&#65279;<?xml version="1.0" encoding="utf-8"?><Relationships xmlns="http://schemas.openxmlformats.org/package/2006/relationships"><Relationship Type="http://schemas.openxmlformats.org/officeDocument/2006/relationships/slideLayout" Target="/ppt/slideLayouts/slideLayout12.xml" Id="Rb438d2d9b530420d" /><Relationship Type="http://schemas.openxmlformats.org/officeDocument/2006/relationships/chart" Target="/ppt/slides/charts/chart74.xml" Id="rId3" /><Relationship Type="http://schemas.openxmlformats.org/officeDocument/2006/relationships/notesSlide" Target="/ppt/notesSlides/notesSlide75.xml" Id="R7f4e172d19df4d53" /></Relationships>
</file>

<file path=ppt/slides/_rels/slide76.xml.rels>&#65279;<?xml version="1.0" encoding="utf-8"?><Relationships xmlns="http://schemas.openxmlformats.org/package/2006/relationships"><Relationship Type="http://schemas.openxmlformats.org/officeDocument/2006/relationships/slideLayout" Target="/ppt/slideLayouts/slideLayout12.xml" Id="Rc14383667f624fef" /><Relationship Type="http://schemas.openxmlformats.org/officeDocument/2006/relationships/chart" Target="/ppt/slides/charts/chart75.xml" Id="rId3" /><Relationship Type="http://schemas.openxmlformats.org/officeDocument/2006/relationships/notesSlide" Target="/ppt/notesSlides/notesSlide76.xml" Id="R1a851dff188648b6" /></Relationships>
</file>

<file path=ppt/slides/_rels/slide77.xml.rels>&#65279;<?xml version="1.0" encoding="utf-8"?><Relationships xmlns="http://schemas.openxmlformats.org/package/2006/relationships"><Relationship Type="http://schemas.openxmlformats.org/officeDocument/2006/relationships/slideLayout" Target="/ppt/slideLayouts/slideLayout12.xml" Id="R5f32c95ae5874ebb" /><Relationship Type="http://schemas.openxmlformats.org/officeDocument/2006/relationships/chart" Target="/ppt/slides/charts/chart76.xml" Id="rId3" /><Relationship Type="http://schemas.openxmlformats.org/officeDocument/2006/relationships/notesSlide" Target="/ppt/notesSlides/notesSlide77.xml" Id="R6cff12110e854f66" /></Relationships>
</file>

<file path=ppt/slides/_rels/slide78.xml.rels>&#65279;<?xml version="1.0" encoding="utf-8"?><Relationships xmlns="http://schemas.openxmlformats.org/package/2006/relationships"><Relationship Type="http://schemas.openxmlformats.org/officeDocument/2006/relationships/slideLayout" Target="/ppt/slideLayouts/slideLayout12.xml" Id="R8477c410896043a6" /><Relationship Type="http://schemas.openxmlformats.org/officeDocument/2006/relationships/chart" Target="/ppt/slides/charts/chart77.xml" Id="rId3" /><Relationship Type="http://schemas.openxmlformats.org/officeDocument/2006/relationships/notesSlide" Target="/ppt/notesSlides/notesSlide78.xml" Id="R9956c4588b134a50" /></Relationships>
</file>

<file path=ppt/slides/_rels/slide79.xml.rels>&#65279;<?xml version="1.0" encoding="utf-8"?><Relationships xmlns="http://schemas.openxmlformats.org/package/2006/relationships"><Relationship Type="http://schemas.openxmlformats.org/officeDocument/2006/relationships/slideLayout" Target="/ppt/slideLayouts/slideLayout12.xml" Id="Rce807d806cea4be4" /><Relationship Type="http://schemas.openxmlformats.org/officeDocument/2006/relationships/chart" Target="/ppt/slides/charts/chart78.xml" Id="rId3" /><Relationship Type="http://schemas.openxmlformats.org/officeDocument/2006/relationships/notesSlide" Target="/ppt/notesSlides/notesSlide79.xml" Id="R631023e6cb9b4c71" /></Relationships>
</file>

<file path=ppt/slides/_rels/slide7a.xml.rels>&#65279;<?xml version="1.0" encoding="utf-8"?><Relationships xmlns="http://schemas.openxmlformats.org/package/2006/relationships"><Relationship Type="http://schemas.openxmlformats.org/officeDocument/2006/relationships/slideLayout" Target="/ppt/slideLayouts/slideLayout12.xml" Id="Rffd1ad7cf131481c" /><Relationship Type="http://schemas.openxmlformats.org/officeDocument/2006/relationships/chart" Target="/ppt/slides/charts/chart79.xml" Id="rId3" /><Relationship Type="http://schemas.openxmlformats.org/officeDocument/2006/relationships/notesSlide" Target="/ppt/notesSlides/notesSlide7a.xml" Id="Rc429d836607f4e9d" /></Relationships>
</file>

<file path=ppt/slides/_rels/slide7b.xml.rels>&#65279;<?xml version="1.0" encoding="utf-8"?><Relationships xmlns="http://schemas.openxmlformats.org/package/2006/relationships"><Relationship Type="http://schemas.openxmlformats.org/officeDocument/2006/relationships/slideLayout" Target="/ppt/slideLayouts/slideLayout12.xml" Id="Rffcc0a72e9884ab7" /><Relationship Type="http://schemas.openxmlformats.org/officeDocument/2006/relationships/chart" Target="/ppt/slides/charts/chart7a.xml" Id="rId3" /><Relationship Type="http://schemas.openxmlformats.org/officeDocument/2006/relationships/notesSlide" Target="/ppt/notesSlides/notesSlide7b.xml" Id="Rbf4d6f4044924eb9" /></Relationships>
</file>

<file path=ppt/slides/_rels/slide7c.xml.rels>&#65279;<?xml version="1.0" encoding="utf-8"?><Relationships xmlns="http://schemas.openxmlformats.org/package/2006/relationships"><Relationship Type="http://schemas.openxmlformats.org/officeDocument/2006/relationships/slideLayout" Target="/ppt/slideLayouts/slideLayout12.xml" Id="Rb589813e734b4e4e" /><Relationship Type="http://schemas.openxmlformats.org/officeDocument/2006/relationships/chart" Target="/ppt/slides/charts/chart7b.xml" Id="rId3" /><Relationship Type="http://schemas.openxmlformats.org/officeDocument/2006/relationships/notesSlide" Target="/ppt/notesSlides/notesSlide7c.xml" Id="R1fb8e3175de3433c" /></Relationships>
</file>

<file path=ppt/slides/_rels/slide7d.xml.rels>&#65279;<?xml version="1.0" encoding="utf-8"?><Relationships xmlns="http://schemas.openxmlformats.org/package/2006/relationships"><Relationship Type="http://schemas.openxmlformats.org/officeDocument/2006/relationships/slideLayout" Target="/ppt/slideLayouts/slideLayout12.xml" Id="R232216db65134e94" /><Relationship Type="http://schemas.openxmlformats.org/officeDocument/2006/relationships/chart" Target="/ppt/slides/charts/chart7c.xml" Id="rId3" /><Relationship Type="http://schemas.openxmlformats.org/officeDocument/2006/relationships/notesSlide" Target="/ppt/notesSlides/notesSlide7d.xml" Id="Rf2f6f51f7e0a4d8b" /></Relationships>
</file>

<file path=ppt/slides/_rels/slide7e.xml.rels>&#65279;<?xml version="1.0" encoding="utf-8"?><Relationships xmlns="http://schemas.openxmlformats.org/package/2006/relationships"><Relationship Type="http://schemas.openxmlformats.org/officeDocument/2006/relationships/slideLayout" Target="/ppt/slideLayouts/slideLayout12.xml" Id="Ra9c812b0a7df4506" /><Relationship Type="http://schemas.openxmlformats.org/officeDocument/2006/relationships/chart" Target="/ppt/slides/charts/chart7d.xml" Id="rId3" /><Relationship Type="http://schemas.openxmlformats.org/officeDocument/2006/relationships/notesSlide" Target="/ppt/notesSlides/notesSlide7e.xml" Id="Rbbe154485dc6463e" /></Relationships>
</file>

<file path=ppt/slides/_rels/slide7f.xml.rels>&#65279;<?xml version="1.0" encoding="utf-8"?><Relationships xmlns="http://schemas.openxmlformats.org/package/2006/relationships"><Relationship Type="http://schemas.openxmlformats.org/officeDocument/2006/relationships/slideLayout" Target="/ppt/slideLayouts/slideLayout12.xml" Id="Rfc402435fa3a467f" /><Relationship Type="http://schemas.openxmlformats.org/officeDocument/2006/relationships/chart" Target="/ppt/slides/charts/chart7e.xml" Id="rId3" /><Relationship Type="http://schemas.openxmlformats.org/officeDocument/2006/relationships/notesSlide" Target="/ppt/notesSlides/notesSlide7f.xml" Id="R02c3be1812e74dbd" /></Relationships>
</file>

<file path=ppt/slides/_rels/slide8.xml.rels>&#65279;<?xml version="1.0" encoding="utf-8"?><Relationships xmlns="http://schemas.openxmlformats.org/package/2006/relationships"><Relationship Type="http://schemas.openxmlformats.org/officeDocument/2006/relationships/slideLayout" Target="/ppt/slideLayouts/slideLayout12.xml" Id="R2ba4c2d3a8f542b6" /><Relationship Type="http://schemas.openxmlformats.org/officeDocument/2006/relationships/chart" Target="/ppt/slides/charts/chart7.xml" Id="rId3" /><Relationship Type="http://schemas.openxmlformats.org/officeDocument/2006/relationships/notesSlide" Target="/ppt/notesSlides/notesSlide8.xml" Id="Re9d3108332964e1c" /></Relationships>
</file>

<file path=ppt/slides/_rels/slide80.xml.rels>&#65279;<?xml version="1.0" encoding="utf-8"?><Relationships xmlns="http://schemas.openxmlformats.org/package/2006/relationships"><Relationship Type="http://schemas.openxmlformats.org/officeDocument/2006/relationships/slideLayout" Target="/ppt/slideLayouts/slideLayout12.xml" Id="R0acad2c54a0d4767" /><Relationship Type="http://schemas.openxmlformats.org/officeDocument/2006/relationships/chart" Target="/ppt/slides/charts/chart7f.xml" Id="rId3" /><Relationship Type="http://schemas.openxmlformats.org/officeDocument/2006/relationships/notesSlide" Target="/ppt/notesSlides/notesSlide80.xml" Id="R3512b895d53a4ded" /></Relationships>
</file>

<file path=ppt/slides/_rels/slide81.xml.rels>&#65279;<?xml version="1.0" encoding="utf-8"?><Relationships xmlns="http://schemas.openxmlformats.org/package/2006/relationships"><Relationship Type="http://schemas.openxmlformats.org/officeDocument/2006/relationships/slideLayout" Target="/ppt/slideLayouts/slideLayout12.xml" Id="R41af80a400c34939" /><Relationship Type="http://schemas.openxmlformats.org/officeDocument/2006/relationships/chart" Target="/ppt/slides/charts/chart80.xml" Id="rId3" /><Relationship Type="http://schemas.openxmlformats.org/officeDocument/2006/relationships/notesSlide" Target="/ppt/notesSlides/notesSlide81.xml" Id="R954cc417c6254292" /></Relationships>
</file>

<file path=ppt/slides/_rels/slide82.xml.rels>&#65279;<?xml version="1.0" encoding="utf-8"?><Relationships xmlns="http://schemas.openxmlformats.org/package/2006/relationships"><Relationship Type="http://schemas.openxmlformats.org/officeDocument/2006/relationships/slideLayout" Target="/ppt/slideLayouts/slideLayout12.xml" Id="R029d1dd7d6ad4946" /><Relationship Type="http://schemas.openxmlformats.org/officeDocument/2006/relationships/chart" Target="/ppt/slides/charts/chart81.xml" Id="rId3" /><Relationship Type="http://schemas.openxmlformats.org/officeDocument/2006/relationships/notesSlide" Target="/ppt/notesSlides/notesSlide82.xml" Id="R98e6af93aacc4125" /></Relationships>
</file>

<file path=ppt/slides/_rels/slide83.xml.rels>&#65279;<?xml version="1.0" encoding="utf-8"?><Relationships xmlns="http://schemas.openxmlformats.org/package/2006/relationships"><Relationship Type="http://schemas.openxmlformats.org/officeDocument/2006/relationships/slideLayout" Target="/ppt/slideLayouts/slideLayout12.xml" Id="Rdd44eead28dd48f1" /><Relationship Type="http://schemas.openxmlformats.org/officeDocument/2006/relationships/chart" Target="/ppt/slides/charts/chart82.xml" Id="rId3" /><Relationship Type="http://schemas.openxmlformats.org/officeDocument/2006/relationships/notesSlide" Target="/ppt/notesSlides/notesSlide83.xml" Id="Rd9e6694c808e4abc" /></Relationships>
</file>

<file path=ppt/slides/_rels/slide84.xml.rels>&#65279;<?xml version="1.0" encoding="utf-8"?><Relationships xmlns="http://schemas.openxmlformats.org/package/2006/relationships"><Relationship Type="http://schemas.openxmlformats.org/officeDocument/2006/relationships/slideLayout" Target="/ppt/slideLayouts/slideLayout12.xml" Id="Rb163002692f54e38" /><Relationship Type="http://schemas.openxmlformats.org/officeDocument/2006/relationships/chart" Target="/ppt/slides/charts/chart83.xml" Id="rId3" /><Relationship Type="http://schemas.openxmlformats.org/officeDocument/2006/relationships/notesSlide" Target="/ppt/notesSlides/notesSlide84.xml" Id="R47c0cd7a8256485a" /></Relationships>
</file>

<file path=ppt/slides/_rels/slide85.xml.rels>&#65279;<?xml version="1.0" encoding="utf-8"?><Relationships xmlns="http://schemas.openxmlformats.org/package/2006/relationships"><Relationship Type="http://schemas.openxmlformats.org/officeDocument/2006/relationships/slideLayout" Target="/ppt/slideLayouts/slideLayout12.xml" Id="R82afe7588f264576" /><Relationship Type="http://schemas.openxmlformats.org/officeDocument/2006/relationships/chart" Target="/ppt/slides/charts/chart84.xml" Id="rId3" /><Relationship Type="http://schemas.openxmlformats.org/officeDocument/2006/relationships/notesSlide" Target="/ppt/notesSlides/notesSlide85.xml" Id="R3fea35d70fde4a84" /></Relationships>
</file>

<file path=ppt/slides/_rels/slide86.xml.rels>&#65279;<?xml version="1.0" encoding="utf-8"?><Relationships xmlns="http://schemas.openxmlformats.org/package/2006/relationships"><Relationship Type="http://schemas.openxmlformats.org/officeDocument/2006/relationships/slideLayout" Target="/ppt/slideLayouts/slideLayout12.xml" Id="R95e8ffa06af542cc" /><Relationship Type="http://schemas.openxmlformats.org/officeDocument/2006/relationships/chart" Target="/ppt/slides/charts/chart85.xml" Id="rId3" /><Relationship Type="http://schemas.openxmlformats.org/officeDocument/2006/relationships/notesSlide" Target="/ppt/notesSlides/notesSlide86.xml" Id="Rc1be3b9584274179" /></Relationships>
</file>

<file path=ppt/slides/_rels/slide87.xml.rels>&#65279;<?xml version="1.0" encoding="utf-8"?><Relationships xmlns="http://schemas.openxmlformats.org/package/2006/relationships"><Relationship Type="http://schemas.openxmlformats.org/officeDocument/2006/relationships/slideLayout" Target="/ppt/slideLayouts/slideLayout12.xml" Id="Rc307954f2a2c40b2" /><Relationship Type="http://schemas.openxmlformats.org/officeDocument/2006/relationships/chart" Target="/ppt/slides/charts/chart86.xml" Id="rId3" /><Relationship Type="http://schemas.openxmlformats.org/officeDocument/2006/relationships/notesSlide" Target="/ppt/notesSlides/notesSlide87.xml" Id="R79173285f1df4a18" /></Relationships>
</file>

<file path=ppt/slides/_rels/slide88.xml.rels>&#65279;<?xml version="1.0" encoding="utf-8"?><Relationships xmlns="http://schemas.openxmlformats.org/package/2006/relationships"><Relationship Type="http://schemas.openxmlformats.org/officeDocument/2006/relationships/slideLayout" Target="/ppt/slideLayouts/slideLayout12.xml" Id="R38c19488c5264114" /><Relationship Type="http://schemas.openxmlformats.org/officeDocument/2006/relationships/chart" Target="/ppt/slides/charts/chart87.xml" Id="rId3" /><Relationship Type="http://schemas.openxmlformats.org/officeDocument/2006/relationships/notesSlide" Target="/ppt/notesSlides/notesSlide88.xml" Id="R477a29fc6ddf48b9" /></Relationships>
</file>

<file path=ppt/slides/_rels/slide89.xml.rels>&#65279;<?xml version="1.0" encoding="utf-8"?><Relationships xmlns="http://schemas.openxmlformats.org/package/2006/relationships"><Relationship Type="http://schemas.openxmlformats.org/officeDocument/2006/relationships/slideLayout" Target="/ppt/slideLayouts/slideLayout12.xml" Id="R48f8438115904c22" /><Relationship Type="http://schemas.openxmlformats.org/officeDocument/2006/relationships/chart" Target="/ppt/slides/charts/chart88.xml" Id="rId3" /><Relationship Type="http://schemas.openxmlformats.org/officeDocument/2006/relationships/notesSlide" Target="/ppt/notesSlides/notesSlide89.xml" Id="R55e4df89c06e4639" /></Relationships>
</file>

<file path=ppt/slides/_rels/slide8a.xml.rels>&#65279;<?xml version="1.0" encoding="utf-8"?><Relationships xmlns="http://schemas.openxmlformats.org/package/2006/relationships"><Relationship Type="http://schemas.openxmlformats.org/officeDocument/2006/relationships/slideLayout" Target="/ppt/slideLayouts/slideLayout12.xml" Id="Rac81d88eb8fb4d20" /><Relationship Type="http://schemas.openxmlformats.org/officeDocument/2006/relationships/chart" Target="/ppt/slides/charts/chart89.xml" Id="rId3" /><Relationship Type="http://schemas.openxmlformats.org/officeDocument/2006/relationships/notesSlide" Target="/ppt/notesSlides/notesSlide8a.xml" Id="R78c542bbf5e44e3b" /></Relationships>
</file>

<file path=ppt/slides/_rels/slide8b.xml.rels>&#65279;<?xml version="1.0" encoding="utf-8"?><Relationships xmlns="http://schemas.openxmlformats.org/package/2006/relationships"><Relationship Type="http://schemas.openxmlformats.org/officeDocument/2006/relationships/slideLayout" Target="/ppt/slideLayouts/slideLayout12.xml" Id="Rf542cd335a354a00" /><Relationship Type="http://schemas.openxmlformats.org/officeDocument/2006/relationships/chart" Target="/ppt/slides/charts/chart8a.xml" Id="rId3" /><Relationship Type="http://schemas.openxmlformats.org/officeDocument/2006/relationships/notesSlide" Target="/ppt/notesSlides/notesSlide8b.xml" Id="R6af40635fdfc4d55" /></Relationships>
</file>

<file path=ppt/slides/_rels/slide8c.xml.rels>&#65279;<?xml version="1.0" encoding="utf-8"?><Relationships xmlns="http://schemas.openxmlformats.org/package/2006/relationships"><Relationship Type="http://schemas.openxmlformats.org/officeDocument/2006/relationships/slideLayout" Target="/ppt/slideLayouts/slideLayout12.xml" Id="R2f5fc1dd591042bc" /><Relationship Type="http://schemas.openxmlformats.org/officeDocument/2006/relationships/chart" Target="/ppt/slides/charts/chart8b.xml" Id="rId3" /><Relationship Type="http://schemas.openxmlformats.org/officeDocument/2006/relationships/notesSlide" Target="/ppt/notesSlides/notesSlide8c.xml" Id="Rea9c6d216e4944fc" /></Relationships>
</file>

<file path=ppt/slides/_rels/slide8d.xml.rels>&#65279;<?xml version="1.0" encoding="utf-8"?><Relationships xmlns="http://schemas.openxmlformats.org/package/2006/relationships"><Relationship Type="http://schemas.openxmlformats.org/officeDocument/2006/relationships/slideLayout" Target="/ppt/slideLayouts/slideLayout12.xml" Id="R262052aadb0948bf" /><Relationship Type="http://schemas.openxmlformats.org/officeDocument/2006/relationships/chart" Target="/ppt/slides/charts/chart8c.xml" Id="rId3" /><Relationship Type="http://schemas.openxmlformats.org/officeDocument/2006/relationships/notesSlide" Target="/ppt/notesSlides/notesSlide8d.xml" Id="Re9938e869d774d3e" /></Relationships>
</file>

<file path=ppt/slides/_rels/slide8e.xml.rels>&#65279;<?xml version="1.0" encoding="utf-8"?><Relationships xmlns="http://schemas.openxmlformats.org/package/2006/relationships"><Relationship Type="http://schemas.openxmlformats.org/officeDocument/2006/relationships/slideLayout" Target="/ppt/slideLayouts/slideLayout12.xml" Id="R51714d4b89064456" /><Relationship Type="http://schemas.openxmlformats.org/officeDocument/2006/relationships/chart" Target="/ppt/slides/charts/chart8d.xml" Id="rId3" /><Relationship Type="http://schemas.openxmlformats.org/officeDocument/2006/relationships/notesSlide" Target="/ppt/notesSlides/notesSlide8e.xml" Id="Re37d4dd6ed1d4b5f" /></Relationships>
</file>

<file path=ppt/slides/_rels/slide8f.xml.rels>&#65279;<?xml version="1.0" encoding="utf-8"?><Relationships xmlns="http://schemas.openxmlformats.org/package/2006/relationships"><Relationship Type="http://schemas.openxmlformats.org/officeDocument/2006/relationships/slideLayout" Target="/ppt/slideLayouts/slideLayout12.xml" Id="R6d9627f4e4d846a7" /><Relationship Type="http://schemas.openxmlformats.org/officeDocument/2006/relationships/chart" Target="/ppt/slides/charts/chart8e.xml" Id="rId3" /><Relationship Type="http://schemas.openxmlformats.org/officeDocument/2006/relationships/notesSlide" Target="/ppt/notesSlides/notesSlide8f.xml" Id="Rc11fc459123b47b0" /></Relationships>
</file>

<file path=ppt/slides/_rels/slide9.xml.rels>&#65279;<?xml version="1.0" encoding="utf-8"?><Relationships xmlns="http://schemas.openxmlformats.org/package/2006/relationships"><Relationship Type="http://schemas.openxmlformats.org/officeDocument/2006/relationships/slideLayout" Target="/ppt/slideLayouts/slideLayout12.xml" Id="R84a50696955b4999" /><Relationship Type="http://schemas.openxmlformats.org/officeDocument/2006/relationships/chart" Target="/ppt/slides/charts/chart8.xml" Id="rId3" /><Relationship Type="http://schemas.openxmlformats.org/officeDocument/2006/relationships/notesSlide" Target="/ppt/notesSlides/notesSlide9.xml" Id="R1d3e52b24673418a" /></Relationships>
</file>

<file path=ppt/slides/_rels/slide90.xml.rels>&#65279;<?xml version="1.0" encoding="utf-8"?><Relationships xmlns="http://schemas.openxmlformats.org/package/2006/relationships"><Relationship Type="http://schemas.openxmlformats.org/officeDocument/2006/relationships/slideLayout" Target="/ppt/slideLayouts/slideLayout12.xml" Id="R6e08ce83714d4a19" /><Relationship Type="http://schemas.openxmlformats.org/officeDocument/2006/relationships/chart" Target="/ppt/slides/charts/chart8f.xml" Id="rId3" /><Relationship Type="http://schemas.openxmlformats.org/officeDocument/2006/relationships/notesSlide" Target="/ppt/notesSlides/notesSlide90.xml" Id="R3cf86f2829844018" /></Relationships>
</file>

<file path=ppt/slides/_rels/slide91.xml.rels>&#65279;<?xml version="1.0" encoding="utf-8"?><Relationships xmlns="http://schemas.openxmlformats.org/package/2006/relationships"><Relationship Type="http://schemas.openxmlformats.org/officeDocument/2006/relationships/slideLayout" Target="/ppt/slideLayouts/slideLayout12.xml" Id="Re2f0e305ba7444e8" /><Relationship Type="http://schemas.openxmlformats.org/officeDocument/2006/relationships/chart" Target="/ppt/slides/charts/chart90.xml" Id="rId3" /><Relationship Type="http://schemas.openxmlformats.org/officeDocument/2006/relationships/notesSlide" Target="/ppt/notesSlides/notesSlide91.xml" Id="Re912c4b362b14b6c" /></Relationships>
</file>

<file path=ppt/slides/_rels/slide92.xml.rels>&#65279;<?xml version="1.0" encoding="utf-8"?><Relationships xmlns="http://schemas.openxmlformats.org/package/2006/relationships"><Relationship Type="http://schemas.openxmlformats.org/officeDocument/2006/relationships/slideLayout" Target="/ppt/slideLayouts/slideLayout12.xml" Id="R377c5dcddb7040a1" /><Relationship Type="http://schemas.openxmlformats.org/officeDocument/2006/relationships/chart" Target="/ppt/slides/charts/chart91.xml" Id="rId3" /><Relationship Type="http://schemas.openxmlformats.org/officeDocument/2006/relationships/notesSlide" Target="/ppt/notesSlides/notesSlide92.xml" Id="Ra1c3bb01ddd84732" /></Relationships>
</file>

<file path=ppt/slides/_rels/slide93.xml.rels>&#65279;<?xml version="1.0" encoding="utf-8"?><Relationships xmlns="http://schemas.openxmlformats.org/package/2006/relationships"><Relationship Type="http://schemas.openxmlformats.org/officeDocument/2006/relationships/slideLayout" Target="/ppt/slideLayouts/slideLayout12.xml" Id="Rf0c2a9e2a2b74650" /><Relationship Type="http://schemas.openxmlformats.org/officeDocument/2006/relationships/chart" Target="/ppt/slides/charts/chart92.xml" Id="rId3" /><Relationship Type="http://schemas.openxmlformats.org/officeDocument/2006/relationships/notesSlide" Target="/ppt/notesSlides/notesSlide93.xml" Id="R8c98931b647f420d" /></Relationships>
</file>

<file path=ppt/slides/_rels/slide94.xml.rels>&#65279;<?xml version="1.0" encoding="utf-8"?><Relationships xmlns="http://schemas.openxmlformats.org/package/2006/relationships"><Relationship Type="http://schemas.openxmlformats.org/officeDocument/2006/relationships/slideLayout" Target="/ppt/slideLayouts/slideLayout12.xml" Id="R2dbfc32c729f4d9a" /><Relationship Type="http://schemas.openxmlformats.org/officeDocument/2006/relationships/chart" Target="/ppt/slides/charts/chart93.xml" Id="rId3" /><Relationship Type="http://schemas.openxmlformats.org/officeDocument/2006/relationships/notesSlide" Target="/ppt/notesSlides/notesSlide94.xml" Id="R3a83acfa263f4bb4" /></Relationships>
</file>

<file path=ppt/slides/_rels/slide95.xml.rels>&#65279;<?xml version="1.0" encoding="utf-8"?><Relationships xmlns="http://schemas.openxmlformats.org/package/2006/relationships"><Relationship Type="http://schemas.openxmlformats.org/officeDocument/2006/relationships/slideLayout" Target="/ppt/slideLayouts/slideLayout12.xml" Id="Rccede6f7454e4053" /><Relationship Type="http://schemas.openxmlformats.org/officeDocument/2006/relationships/chart" Target="/ppt/slides/charts/chart94.xml" Id="rId3" /><Relationship Type="http://schemas.openxmlformats.org/officeDocument/2006/relationships/notesSlide" Target="/ppt/notesSlides/notesSlide95.xml" Id="R937c007b092b4049" /></Relationships>
</file>

<file path=ppt/slides/_rels/slide96.xml.rels>&#65279;<?xml version="1.0" encoding="utf-8"?><Relationships xmlns="http://schemas.openxmlformats.org/package/2006/relationships"><Relationship Type="http://schemas.openxmlformats.org/officeDocument/2006/relationships/slideLayout" Target="/ppt/slideLayouts/slideLayout12.xml" Id="Rba461ead6e594bb7" /><Relationship Type="http://schemas.openxmlformats.org/officeDocument/2006/relationships/chart" Target="/ppt/slides/charts/chart95.xml" Id="rId3" /><Relationship Type="http://schemas.openxmlformats.org/officeDocument/2006/relationships/notesSlide" Target="/ppt/notesSlides/notesSlide96.xml" Id="Rc352b9e625254aa5" /></Relationships>
</file>

<file path=ppt/slides/_rels/slide97.xml.rels>&#65279;<?xml version="1.0" encoding="utf-8"?><Relationships xmlns="http://schemas.openxmlformats.org/package/2006/relationships"><Relationship Type="http://schemas.openxmlformats.org/officeDocument/2006/relationships/slideLayout" Target="/ppt/slideLayouts/slideLayout12.xml" Id="R8a7018b30ff84fcb" /><Relationship Type="http://schemas.openxmlformats.org/officeDocument/2006/relationships/chart" Target="/ppt/slides/charts/chart96.xml" Id="rId3" /><Relationship Type="http://schemas.openxmlformats.org/officeDocument/2006/relationships/notesSlide" Target="/ppt/notesSlides/notesSlide97.xml" Id="R8a79eec842404010" /></Relationships>
</file>

<file path=ppt/slides/_rels/slide98.xml.rels>&#65279;<?xml version="1.0" encoding="utf-8"?><Relationships xmlns="http://schemas.openxmlformats.org/package/2006/relationships"><Relationship Type="http://schemas.openxmlformats.org/officeDocument/2006/relationships/slideLayout" Target="/ppt/slideLayouts/slideLayout12.xml" Id="Ra7ec53c418c7462b" /><Relationship Type="http://schemas.openxmlformats.org/officeDocument/2006/relationships/chart" Target="/ppt/slides/charts/chart97.xml" Id="rId3" /><Relationship Type="http://schemas.openxmlformats.org/officeDocument/2006/relationships/notesSlide" Target="/ppt/notesSlides/notesSlide98.xml" Id="R0f6a9efa9f4d4557" /></Relationships>
</file>

<file path=ppt/slides/_rels/slide99.xml.rels>&#65279;<?xml version="1.0" encoding="utf-8"?><Relationships xmlns="http://schemas.openxmlformats.org/package/2006/relationships"><Relationship Type="http://schemas.openxmlformats.org/officeDocument/2006/relationships/slideLayout" Target="/ppt/slideLayouts/slideLayout12.xml" Id="Re844946069f14fee" /><Relationship Type="http://schemas.openxmlformats.org/officeDocument/2006/relationships/chart" Target="/ppt/slides/charts/chart98.xml" Id="rId3" /><Relationship Type="http://schemas.openxmlformats.org/officeDocument/2006/relationships/notesSlide" Target="/ppt/notesSlides/notesSlide99.xml" Id="Re261ab03b46f4cda" /></Relationships>
</file>

<file path=ppt/slides/_rels/slide9a.xml.rels>&#65279;<?xml version="1.0" encoding="utf-8"?><Relationships xmlns="http://schemas.openxmlformats.org/package/2006/relationships"><Relationship Type="http://schemas.openxmlformats.org/officeDocument/2006/relationships/slideLayout" Target="/ppt/slideLayouts/slideLayout12.xml" Id="R49d3a671b9ae44d5" /><Relationship Type="http://schemas.openxmlformats.org/officeDocument/2006/relationships/chart" Target="/ppt/slides/charts/chart99.xml" Id="rId3" /><Relationship Type="http://schemas.openxmlformats.org/officeDocument/2006/relationships/notesSlide" Target="/ppt/notesSlides/notesSlide9a.xml" Id="R99b1e19abd0d46fc" /></Relationships>
</file>

<file path=ppt/slides/_rels/slide9b.xml.rels>&#65279;<?xml version="1.0" encoding="utf-8"?><Relationships xmlns="http://schemas.openxmlformats.org/package/2006/relationships"><Relationship Type="http://schemas.openxmlformats.org/officeDocument/2006/relationships/slideLayout" Target="/ppt/slideLayouts/slideLayout12.xml" Id="R9efca487511b4a52" /><Relationship Type="http://schemas.openxmlformats.org/officeDocument/2006/relationships/chart" Target="/ppt/slides/charts/chart9a.xml" Id="rId3" /><Relationship Type="http://schemas.openxmlformats.org/officeDocument/2006/relationships/notesSlide" Target="/ppt/notesSlides/notesSlide9b.xml" Id="Ra38cedda4c5342d6" /></Relationships>
</file>

<file path=ppt/slides/_rels/slide9c.xml.rels>&#65279;<?xml version="1.0" encoding="utf-8"?><Relationships xmlns="http://schemas.openxmlformats.org/package/2006/relationships"><Relationship Type="http://schemas.openxmlformats.org/officeDocument/2006/relationships/slideLayout" Target="/ppt/slideLayouts/slideLayout12.xml" Id="R0beb2decb98140a3" /><Relationship Type="http://schemas.openxmlformats.org/officeDocument/2006/relationships/chart" Target="/ppt/slides/charts/chart9b.xml" Id="rId3" /><Relationship Type="http://schemas.openxmlformats.org/officeDocument/2006/relationships/notesSlide" Target="/ppt/notesSlides/notesSlide9c.xml" Id="Rc50e382971ff42ba" /></Relationships>
</file>

<file path=ppt/slides/_rels/slide9d.xml.rels>&#65279;<?xml version="1.0" encoding="utf-8"?><Relationships xmlns="http://schemas.openxmlformats.org/package/2006/relationships"><Relationship Type="http://schemas.openxmlformats.org/officeDocument/2006/relationships/slideLayout" Target="/ppt/slideLayouts/slideLayout12.xml" Id="R7796270f46e74ab7" /><Relationship Type="http://schemas.openxmlformats.org/officeDocument/2006/relationships/chart" Target="/ppt/slides/charts/chart9c.xml" Id="rId3" /><Relationship Type="http://schemas.openxmlformats.org/officeDocument/2006/relationships/notesSlide" Target="/ppt/notesSlides/notesSlide9d.xml" Id="Re0ef64f9b3f04d40" /></Relationships>
</file>

<file path=ppt/slides/_rels/slide9e.xml.rels>&#65279;<?xml version="1.0" encoding="utf-8"?><Relationships xmlns="http://schemas.openxmlformats.org/package/2006/relationships"><Relationship Type="http://schemas.openxmlformats.org/officeDocument/2006/relationships/slideLayout" Target="/ppt/slideLayouts/slideLayout12.xml" Id="Rde0c912937094e64" /><Relationship Type="http://schemas.openxmlformats.org/officeDocument/2006/relationships/chart" Target="/ppt/slides/charts/chart9d.xml" Id="rId3" /><Relationship Type="http://schemas.openxmlformats.org/officeDocument/2006/relationships/notesSlide" Target="/ppt/notesSlides/notesSlide9e.xml" Id="Rdfdb2cddf069445b" /></Relationships>
</file>

<file path=ppt/slides/_rels/slide9f.xml.rels>&#65279;<?xml version="1.0" encoding="utf-8"?><Relationships xmlns="http://schemas.openxmlformats.org/package/2006/relationships"><Relationship Type="http://schemas.openxmlformats.org/officeDocument/2006/relationships/slideLayout" Target="/ppt/slideLayouts/slideLayout12.xml" Id="Ref9f5f1d401a437a" /><Relationship Type="http://schemas.openxmlformats.org/officeDocument/2006/relationships/chart" Target="/ppt/slides/charts/chart9e.xml" Id="rId3" /><Relationship Type="http://schemas.openxmlformats.org/officeDocument/2006/relationships/notesSlide" Target="/ppt/notesSlides/notesSlide9f.xml" Id="Rf22ddbf5f2a146d8" /></Relationships>
</file>

<file path=ppt/slides/_rels/slidea.xml.rels>&#65279;<?xml version="1.0" encoding="utf-8"?><Relationships xmlns="http://schemas.openxmlformats.org/package/2006/relationships"><Relationship Type="http://schemas.openxmlformats.org/officeDocument/2006/relationships/slideLayout" Target="/ppt/slideLayouts/slideLayout12.xml" Id="R22d7b17bf84f4274" /><Relationship Type="http://schemas.openxmlformats.org/officeDocument/2006/relationships/chart" Target="/ppt/slides/charts/chart9.xml" Id="rId3" /><Relationship Type="http://schemas.openxmlformats.org/officeDocument/2006/relationships/notesSlide" Target="/ppt/notesSlides/notesSlidea.xml" Id="R5eb6aa2b2e0e40be" /></Relationships>
</file>

<file path=ppt/slides/_rels/slidea0.xml.rels>&#65279;<?xml version="1.0" encoding="utf-8"?><Relationships xmlns="http://schemas.openxmlformats.org/package/2006/relationships"><Relationship Type="http://schemas.openxmlformats.org/officeDocument/2006/relationships/slideLayout" Target="/ppt/slideLayouts/slideLayout12.xml" Id="R17d1560903aa46ea" /><Relationship Type="http://schemas.openxmlformats.org/officeDocument/2006/relationships/chart" Target="/ppt/slides/charts/chart9f.xml" Id="rId3" /><Relationship Type="http://schemas.openxmlformats.org/officeDocument/2006/relationships/notesSlide" Target="/ppt/notesSlides/notesSlidea0.xml" Id="Rbd327d16b7d04ec6" /></Relationships>
</file>

<file path=ppt/slides/_rels/slidea1.xml.rels>&#65279;<?xml version="1.0" encoding="utf-8"?><Relationships xmlns="http://schemas.openxmlformats.org/package/2006/relationships"><Relationship Type="http://schemas.openxmlformats.org/officeDocument/2006/relationships/slideLayout" Target="/ppt/slideLayouts/slideLayout12.xml" Id="Rf6318ba08e54476f" /><Relationship Type="http://schemas.openxmlformats.org/officeDocument/2006/relationships/chart" Target="/ppt/slides/charts/charta0.xml" Id="rId3" /><Relationship Type="http://schemas.openxmlformats.org/officeDocument/2006/relationships/notesSlide" Target="/ppt/notesSlides/notesSlidea1.xml" Id="R365c1740e6964a16" /></Relationships>
</file>

<file path=ppt/slides/_rels/slidea2.xml.rels>&#65279;<?xml version="1.0" encoding="utf-8"?><Relationships xmlns="http://schemas.openxmlformats.org/package/2006/relationships"><Relationship Type="http://schemas.openxmlformats.org/officeDocument/2006/relationships/slideLayout" Target="/ppt/slideLayouts/slideLayout12.xml" Id="R96ae181168144188" /><Relationship Type="http://schemas.openxmlformats.org/officeDocument/2006/relationships/chart" Target="/ppt/slides/charts/charta1.xml" Id="rId3" /><Relationship Type="http://schemas.openxmlformats.org/officeDocument/2006/relationships/notesSlide" Target="/ppt/notesSlides/notesSlidea2.xml" Id="R287fbfa7dd0c45d8" /></Relationships>
</file>

<file path=ppt/slides/_rels/slidea3.xml.rels>&#65279;<?xml version="1.0" encoding="utf-8"?><Relationships xmlns="http://schemas.openxmlformats.org/package/2006/relationships"><Relationship Type="http://schemas.openxmlformats.org/officeDocument/2006/relationships/slideLayout" Target="/ppt/slideLayouts/slideLayout12.xml" Id="R1328da0cf9aa408e" /><Relationship Type="http://schemas.openxmlformats.org/officeDocument/2006/relationships/chart" Target="/ppt/slides/charts/charta2.xml" Id="rId3" /><Relationship Type="http://schemas.openxmlformats.org/officeDocument/2006/relationships/notesSlide" Target="/ppt/notesSlides/notesSlidea3.xml" Id="Rf8bd8e069433401d" /></Relationships>
</file>

<file path=ppt/slides/_rels/slidea4.xml.rels>&#65279;<?xml version="1.0" encoding="utf-8"?><Relationships xmlns="http://schemas.openxmlformats.org/package/2006/relationships"><Relationship Type="http://schemas.openxmlformats.org/officeDocument/2006/relationships/slideLayout" Target="/ppt/slideLayouts/slideLayout12.xml" Id="R669ce2cbb6f94e6f" /><Relationship Type="http://schemas.openxmlformats.org/officeDocument/2006/relationships/chart" Target="/ppt/slides/charts/charta3.xml" Id="rId3" /><Relationship Type="http://schemas.openxmlformats.org/officeDocument/2006/relationships/notesSlide" Target="/ppt/notesSlides/notesSlidea4.xml" Id="Rf63c675f19a24db9" /></Relationships>
</file>

<file path=ppt/slides/_rels/slidea5.xml.rels>&#65279;<?xml version="1.0" encoding="utf-8"?><Relationships xmlns="http://schemas.openxmlformats.org/package/2006/relationships"><Relationship Type="http://schemas.openxmlformats.org/officeDocument/2006/relationships/slideLayout" Target="/ppt/slideLayouts/slideLayout12.xml" Id="R56efbc56b1c54331" /><Relationship Type="http://schemas.openxmlformats.org/officeDocument/2006/relationships/chart" Target="/ppt/slides/charts/charta4.xml" Id="rId3" /><Relationship Type="http://schemas.openxmlformats.org/officeDocument/2006/relationships/notesSlide" Target="/ppt/notesSlides/notesSlidea5.xml" Id="Rf9c0c42ac17041ee" /></Relationships>
</file>

<file path=ppt/slides/_rels/slidea6.xml.rels>&#65279;<?xml version="1.0" encoding="utf-8"?><Relationships xmlns="http://schemas.openxmlformats.org/package/2006/relationships"><Relationship Type="http://schemas.openxmlformats.org/officeDocument/2006/relationships/slideLayout" Target="/ppt/slideLayouts/slideLayout12.xml" Id="R6e5f82df83d74fc9" /><Relationship Type="http://schemas.openxmlformats.org/officeDocument/2006/relationships/chart" Target="/ppt/slides/charts/charta5.xml" Id="rId3" /><Relationship Type="http://schemas.openxmlformats.org/officeDocument/2006/relationships/notesSlide" Target="/ppt/notesSlides/notesSlidea6.xml" Id="R9c81d7fdced44497" /></Relationships>
</file>

<file path=ppt/slides/_rels/slidea7.xml.rels>&#65279;<?xml version="1.0" encoding="utf-8"?><Relationships xmlns="http://schemas.openxmlformats.org/package/2006/relationships"><Relationship Type="http://schemas.openxmlformats.org/officeDocument/2006/relationships/slideLayout" Target="/ppt/slideLayouts/slideLayout12.xml" Id="R58578163e0a445f6" /><Relationship Type="http://schemas.openxmlformats.org/officeDocument/2006/relationships/chart" Target="/ppt/slides/charts/charta6.xml" Id="rId3" /><Relationship Type="http://schemas.openxmlformats.org/officeDocument/2006/relationships/notesSlide" Target="/ppt/notesSlides/notesSlidea7.xml" Id="R1a9fe4d3c46f4ef3" /></Relationships>
</file>

<file path=ppt/slides/_rels/slidea8.xml.rels>&#65279;<?xml version="1.0" encoding="utf-8"?><Relationships xmlns="http://schemas.openxmlformats.org/package/2006/relationships"><Relationship Type="http://schemas.openxmlformats.org/officeDocument/2006/relationships/slideLayout" Target="/ppt/slideLayouts/slideLayout12.xml" Id="R3d34f8ee40934355" /><Relationship Type="http://schemas.openxmlformats.org/officeDocument/2006/relationships/chart" Target="/ppt/slides/charts/charta7.xml" Id="rId3" /><Relationship Type="http://schemas.openxmlformats.org/officeDocument/2006/relationships/notesSlide" Target="/ppt/notesSlides/notesSlidea8.xml" Id="Rca16407e7769436a" /></Relationships>
</file>

<file path=ppt/slides/_rels/slidea9.xml.rels>&#65279;<?xml version="1.0" encoding="utf-8"?><Relationships xmlns="http://schemas.openxmlformats.org/package/2006/relationships"><Relationship Type="http://schemas.openxmlformats.org/officeDocument/2006/relationships/slideLayout" Target="/ppt/slideLayouts/slideLayout12.xml" Id="Rc006624d452f4b5c" /><Relationship Type="http://schemas.openxmlformats.org/officeDocument/2006/relationships/chart" Target="/ppt/slides/charts/charta8.xml" Id="rId3" /><Relationship Type="http://schemas.openxmlformats.org/officeDocument/2006/relationships/notesSlide" Target="/ppt/notesSlides/notesSlidea9.xml" Id="Rdedbc41c14634800" /></Relationships>
</file>

<file path=ppt/slides/_rels/slideaa.xml.rels>&#65279;<?xml version="1.0" encoding="utf-8"?><Relationships xmlns="http://schemas.openxmlformats.org/package/2006/relationships"><Relationship Type="http://schemas.openxmlformats.org/officeDocument/2006/relationships/slideLayout" Target="/ppt/slideLayouts/slideLayout12.xml" Id="R8b1da57132d24c40" /><Relationship Type="http://schemas.openxmlformats.org/officeDocument/2006/relationships/chart" Target="/ppt/slides/charts/charta9.xml" Id="rId3" /><Relationship Type="http://schemas.openxmlformats.org/officeDocument/2006/relationships/notesSlide" Target="/ppt/notesSlides/notesSlideaa.xml" Id="Rd7b41ad520164019" /></Relationships>
</file>

<file path=ppt/slides/_rels/slideab.xml.rels>&#65279;<?xml version="1.0" encoding="utf-8"?><Relationships xmlns="http://schemas.openxmlformats.org/package/2006/relationships"><Relationship Type="http://schemas.openxmlformats.org/officeDocument/2006/relationships/slideLayout" Target="/ppt/slideLayouts/slideLayout12.xml" Id="R3bec9b41cf9e4f76" /><Relationship Type="http://schemas.openxmlformats.org/officeDocument/2006/relationships/chart" Target="/ppt/slides/charts/chartaa.xml" Id="rId3" /><Relationship Type="http://schemas.openxmlformats.org/officeDocument/2006/relationships/notesSlide" Target="/ppt/notesSlides/notesSlideab.xml" Id="R0afe64f2df554bad" /></Relationships>
</file>

<file path=ppt/slides/_rels/slideac.xml.rels>&#65279;<?xml version="1.0" encoding="utf-8"?><Relationships xmlns="http://schemas.openxmlformats.org/package/2006/relationships"><Relationship Type="http://schemas.openxmlformats.org/officeDocument/2006/relationships/slideLayout" Target="/ppt/slideLayouts/slideLayout12.xml" Id="R8f286bfba1a84188" /><Relationship Type="http://schemas.openxmlformats.org/officeDocument/2006/relationships/chart" Target="/ppt/slides/charts/chartab.xml" Id="rId3" /><Relationship Type="http://schemas.openxmlformats.org/officeDocument/2006/relationships/notesSlide" Target="/ppt/notesSlides/notesSlideac.xml" Id="R13bb3e254b6c44de" /></Relationships>
</file>

<file path=ppt/slides/_rels/slidead.xml.rels>&#65279;<?xml version="1.0" encoding="utf-8"?><Relationships xmlns="http://schemas.openxmlformats.org/package/2006/relationships"><Relationship Type="http://schemas.openxmlformats.org/officeDocument/2006/relationships/slideLayout" Target="/ppt/slideLayouts/slideLayout12.xml" Id="Re1e2ced216ea41a3" /><Relationship Type="http://schemas.openxmlformats.org/officeDocument/2006/relationships/chart" Target="/ppt/slides/charts/chartac.xml" Id="rId3" /><Relationship Type="http://schemas.openxmlformats.org/officeDocument/2006/relationships/notesSlide" Target="/ppt/notesSlides/notesSlidead.xml" Id="R99e62073119b4784" /></Relationships>
</file>

<file path=ppt/slides/_rels/slideae.xml.rels>&#65279;<?xml version="1.0" encoding="utf-8"?><Relationships xmlns="http://schemas.openxmlformats.org/package/2006/relationships"><Relationship Type="http://schemas.openxmlformats.org/officeDocument/2006/relationships/slideLayout" Target="/ppt/slideLayouts/slideLayout12.xml" Id="R1875e34f1b51402c" /><Relationship Type="http://schemas.openxmlformats.org/officeDocument/2006/relationships/chart" Target="/ppt/slides/charts/chartad.xml" Id="rId3" /><Relationship Type="http://schemas.openxmlformats.org/officeDocument/2006/relationships/notesSlide" Target="/ppt/notesSlides/notesSlideae.xml" Id="R2c36c64254d3414f" /></Relationships>
</file>

<file path=ppt/slides/_rels/slideaf.xml.rels>&#65279;<?xml version="1.0" encoding="utf-8"?><Relationships xmlns="http://schemas.openxmlformats.org/package/2006/relationships"><Relationship Type="http://schemas.openxmlformats.org/officeDocument/2006/relationships/slideLayout" Target="/ppt/slideLayouts/slideLayout12.xml" Id="R20c2790c537a49e9" /><Relationship Type="http://schemas.openxmlformats.org/officeDocument/2006/relationships/chart" Target="/ppt/slides/charts/chartae.xml" Id="rId3" /><Relationship Type="http://schemas.openxmlformats.org/officeDocument/2006/relationships/notesSlide" Target="/ppt/notesSlides/notesSlideaf.xml" Id="R558ee45662aa4731" /></Relationships>
</file>

<file path=ppt/slides/_rels/slideb.xml.rels>&#65279;<?xml version="1.0" encoding="utf-8"?><Relationships xmlns="http://schemas.openxmlformats.org/package/2006/relationships"><Relationship Type="http://schemas.openxmlformats.org/officeDocument/2006/relationships/slideLayout" Target="/ppt/slideLayouts/slideLayout12.xml" Id="R0f08867ebf4e4d3c" /><Relationship Type="http://schemas.openxmlformats.org/officeDocument/2006/relationships/chart" Target="/ppt/slides/charts/charta.xml" Id="rId3" /><Relationship Type="http://schemas.openxmlformats.org/officeDocument/2006/relationships/notesSlide" Target="/ppt/notesSlides/notesSlideb.xml" Id="R897e164c1a1240ab" /></Relationships>
</file>

<file path=ppt/slides/_rels/slideb0.xml.rels>&#65279;<?xml version="1.0" encoding="utf-8"?><Relationships xmlns="http://schemas.openxmlformats.org/package/2006/relationships"><Relationship Type="http://schemas.openxmlformats.org/officeDocument/2006/relationships/slideLayout" Target="/ppt/slideLayouts/slideLayout12.xml" Id="Rf06cda6753b34533" /><Relationship Type="http://schemas.openxmlformats.org/officeDocument/2006/relationships/chart" Target="/ppt/slides/charts/chartaf.xml" Id="rId3" /><Relationship Type="http://schemas.openxmlformats.org/officeDocument/2006/relationships/notesSlide" Target="/ppt/notesSlides/notesSlideb0.xml" Id="R80f430725d0f457c" /></Relationships>
</file>

<file path=ppt/slides/_rels/slideb1.xml.rels>&#65279;<?xml version="1.0" encoding="utf-8"?><Relationships xmlns="http://schemas.openxmlformats.org/package/2006/relationships"><Relationship Type="http://schemas.openxmlformats.org/officeDocument/2006/relationships/slideLayout" Target="/ppt/slideLayouts/slideLayout12.xml" Id="R2d4bff2648174269" /><Relationship Type="http://schemas.openxmlformats.org/officeDocument/2006/relationships/chart" Target="/ppt/slides/charts/chartb0.xml" Id="rId3" /><Relationship Type="http://schemas.openxmlformats.org/officeDocument/2006/relationships/notesSlide" Target="/ppt/notesSlides/notesSlideb1.xml" Id="Rdf622c3f801147b6" /></Relationships>
</file>

<file path=ppt/slides/_rels/slideb2.xml.rels>&#65279;<?xml version="1.0" encoding="utf-8"?><Relationships xmlns="http://schemas.openxmlformats.org/package/2006/relationships"><Relationship Type="http://schemas.openxmlformats.org/officeDocument/2006/relationships/slideLayout" Target="/ppt/slideLayouts/slideLayout12.xml" Id="R228e954cf5364072" /><Relationship Type="http://schemas.openxmlformats.org/officeDocument/2006/relationships/chart" Target="/ppt/slides/charts/chartb1.xml" Id="rId3" /><Relationship Type="http://schemas.openxmlformats.org/officeDocument/2006/relationships/notesSlide" Target="/ppt/notesSlides/notesSlideb2.xml" Id="R2b07c6ec0f0c4892" /></Relationships>
</file>

<file path=ppt/slides/_rels/slideb3.xml.rels>&#65279;<?xml version="1.0" encoding="utf-8"?><Relationships xmlns="http://schemas.openxmlformats.org/package/2006/relationships"><Relationship Type="http://schemas.openxmlformats.org/officeDocument/2006/relationships/slideLayout" Target="/ppt/slideLayouts/slideLayout12.xml" Id="R7114eefa0aff4cbf" /><Relationship Type="http://schemas.openxmlformats.org/officeDocument/2006/relationships/chart" Target="/ppt/slides/charts/chartb2.xml" Id="rId3" /><Relationship Type="http://schemas.openxmlformats.org/officeDocument/2006/relationships/notesSlide" Target="/ppt/notesSlides/notesSlideb3.xml" Id="R625e2622262d454d" /></Relationships>
</file>

<file path=ppt/slides/_rels/slideb4.xml.rels>&#65279;<?xml version="1.0" encoding="utf-8"?><Relationships xmlns="http://schemas.openxmlformats.org/package/2006/relationships"><Relationship Type="http://schemas.openxmlformats.org/officeDocument/2006/relationships/slideLayout" Target="/ppt/slideLayouts/slideLayout12.xml" Id="R55b9a625c5d1439f" /><Relationship Type="http://schemas.openxmlformats.org/officeDocument/2006/relationships/chart" Target="/ppt/slides/charts/chartb3.xml" Id="rId3" /><Relationship Type="http://schemas.openxmlformats.org/officeDocument/2006/relationships/notesSlide" Target="/ppt/notesSlides/notesSlideb4.xml" Id="R1a96b6213b2b4330" /></Relationships>
</file>

<file path=ppt/slides/_rels/slideb5.xml.rels>&#65279;<?xml version="1.0" encoding="utf-8"?><Relationships xmlns="http://schemas.openxmlformats.org/package/2006/relationships"><Relationship Type="http://schemas.openxmlformats.org/officeDocument/2006/relationships/slideLayout" Target="/ppt/slideLayouts/slideLayout12.xml" Id="R5c06fe57942340cd" /><Relationship Type="http://schemas.openxmlformats.org/officeDocument/2006/relationships/chart" Target="/ppt/slides/charts/chartb4.xml" Id="rId3" /><Relationship Type="http://schemas.openxmlformats.org/officeDocument/2006/relationships/notesSlide" Target="/ppt/notesSlides/notesSlideb5.xml" Id="R8f860a3f48844ddc" /></Relationships>
</file>

<file path=ppt/slides/_rels/slideb6.xml.rels>&#65279;<?xml version="1.0" encoding="utf-8"?><Relationships xmlns="http://schemas.openxmlformats.org/package/2006/relationships"><Relationship Type="http://schemas.openxmlformats.org/officeDocument/2006/relationships/slideLayout" Target="/ppt/slideLayouts/slideLayout12.xml" Id="R5796628fcf814688" /><Relationship Type="http://schemas.openxmlformats.org/officeDocument/2006/relationships/chart" Target="/ppt/slides/charts/chartb5.xml" Id="rId3" /><Relationship Type="http://schemas.openxmlformats.org/officeDocument/2006/relationships/notesSlide" Target="/ppt/notesSlides/notesSlideb6.xml" Id="R6356ecf4a13148c3" /></Relationships>
</file>

<file path=ppt/slides/_rels/slideb7.xml.rels>&#65279;<?xml version="1.0" encoding="utf-8"?><Relationships xmlns="http://schemas.openxmlformats.org/package/2006/relationships"><Relationship Type="http://schemas.openxmlformats.org/officeDocument/2006/relationships/slideLayout" Target="/ppt/slideLayouts/slideLayout12.xml" Id="Red4545fb85f34a61" /><Relationship Type="http://schemas.openxmlformats.org/officeDocument/2006/relationships/chart" Target="/ppt/slides/charts/chartb6.xml" Id="rId3" /><Relationship Type="http://schemas.openxmlformats.org/officeDocument/2006/relationships/notesSlide" Target="/ppt/notesSlides/notesSlideb7.xml" Id="Rc5431ba44d574194" /></Relationships>
</file>

<file path=ppt/slides/_rels/slideb8.xml.rels>&#65279;<?xml version="1.0" encoding="utf-8"?><Relationships xmlns="http://schemas.openxmlformats.org/package/2006/relationships"><Relationship Type="http://schemas.openxmlformats.org/officeDocument/2006/relationships/slideLayout" Target="/ppt/slideLayouts/slideLayout12.xml" Id="R97fafc5d45bf4e26" /><Relationship Type="http://schemas.openxmlformats.org/officeDocument/2006/relationships/chart" Target="/ppt/slides/charts/chartb7.xml" Id="rId3" /><Relationship Type="http://schemas.openxmlformats.org/officeDocument/2006/relationships/notesSlide" Target="/ppt/notesSlides/notesSlideb8.xml" Id="R9f42a5560cd241f9" /></Relationships>
</file>

<file path=ppt/slides/_rels/slideb9.xml.rels>&#65279;<?xml version="1.0" encoding="utf-8"?><Relationships xmlns="http://schemas.openxmlformats.org/package/2006/relationships"><Relationship Type="http://schemas.openxmlformats.org/officeDocument/2006/relationships/slideLayout" Target="/ppt/slideLayouts/slideLayout12.xml" Id="R20b62e06169f4b16" /><Relationship Type="http://schemas.openxmlformats.org/officeDocument/2006/relationships/chart" Target="/ppt/slides/charts/chartb8.xml" Id="rId3" /><Relationship Type="http://schemas.openxmlformats.org/officeDocument/2006/relationships/notesSlide" Target="/ppt/notesSlides/notesSlideb9.xml" Id="R904c7b7273224264" /></Relationships>
</file>

<file path=ppt/slides/_rels/slideba.xml.rels>&#65279;<?xml version="1.0" encoding="utf-8"?><Relationships xmlns="http://schemas.openxmlformats.org/package/2006/relationships"><Relationship Type="http://schemas.openxmlformats.org/officeDocument/2006/relationships/slideLayout" Target="/ppt/slideLayouts/slideLayout12.xml" Id="Rc0369242c3314b80" /><Relationship Type="http://schemas.openxmlformats.org/officeDocument/2006/relationships/chart" Target="/ppt/slides/charts/chartb9.xml" Id="rId3" /><Relationship Type="http://schemas.openxmlformats.org/officeDocument/2006/relationships/notesSlide" Target="/ppt/notesSlides/notesSlideba.xml" Id="Rc7dc8bb6d2f64051" /></Relationships>
</file>

<file path=ppt/slides/_rels/slidebb.xml.rels>&#65279;<?xml version="1.0" encoding="utf-8"?><Relationships xmlns="http://schemas.openxmlformats.org/package/2006/relationships"><Relationship Type="http://schemas.openxmlformats.org/officeDocument/2006/relationships/slideLayout" Target="/ppt/slideLayouts/slideLayout12.xml" Id="R9344c7f4d45d4ba9" /><Relationship Type="http://schemas.openxmlformats.org/officeDocument/2006/relationships/chart" Target="/ppt/slides/charts/chartba.xml" Id="rId3" /><Relationship Type="http://schemas.openxmlformats.org/officeDocument/2006/relationships/notesSlide" Target="/ppt/notesSlides/notesSlidebb.xml" Id="R638a582bc6fa4c8c" /></Relationships>
</file>

<file path=ppt/slides/_rels/slidebc.xml.rels>&#65279;<?xml version="1.0" encoding="utf-8"?><Relationships xmlns="http://schemas.openxmlformats.org/package/2006/relationships"><Relationship Type="http://schemas.openxmlformats.org/officeDocument/2006/relationships/slideLayout" Target="/ppt/slideLayouts/slideLayout12.xml" Id="R5ab3d3e34a90441d" /><Relationship Type="http://schemas.openxmlformats.org/officeDocument/2006/relationships/chart" Target="/ppt/slides/charts/chartbb.xml" Id="rId3" /><Relationship Type="http://schemas.openxmlformats.org/officeDocument/2006/relationships/notesSlide" Target="/ppt/notesSlides/notesSlidebc.xml" Id="R9cc0f40b75b74058" /></Relationships>
</file>

<file path=ppt/slides/_rels/slidebd.xml.rels>&#65279;<?xml version="1.0" encoding="utf-8"?><Relationships xmlns="http://schemas.openxmlformats.org/package/2006/relationships"><Relationship Type="http://schemas.openxmlformats.org/officeDocument/2006/relationships/slideLayout" Target="/ppt/slideLayouts/slideLayout12.xml" Id="R7b43e560e1a54168" /><Relationship Type="http://schemas.openxmlformats.org/officeDocument/2006/relationships/chart" Target="/ppt/slides/charts/chartbc.xml" Id="rId3" /><Relationship Type="http://schemas.openxmlformats.org/officeDocument/2006/relationships/notesSlide" Target="/ppt/notesSlides/notesSlidebd.xml" Id="R65f8d7f3b2204b81" /></Relationships>
</file>

<file path=ppt/slides/_rels/slidebe.xml.rels>&#65279;<?xml version="1.0" encoding="utf-8"?><Relationships xmlns="http://schemas.openxmlformats.org/package/2006/relationships"><Relationship Type="http://schemas.openxmlformats.org/officeDocument/2006/relationships/slideLayout" Target="/ppt/slideLayouts/slideLayout12.xml" Id="R45a88b80c4de49a7" /><Relationship Type="http://schemas.openxmlformats.org/officeDocument/2006/relationships/chart" Target="/ppt/slides/charts/chartbd.xml" Id="rId3" /><Relationship Type="http://schemas.openxmlformats.org/officeDocument/2006/relationships/notesSlide" Target="/ppt/notesSlides/notesSlidebe.xml" Id="Rc9b8b0bc7a8d4610" /></Relationships>
</file>

<file path=ppt/slides/_rels/slidebf.xml.rels>&#65279;<?xml version="1.0" encoding="utf-8"?><Relationships xmlns="http://schemas.openxmlformats.org/package/2006/relationships"><Relationship Type="http://schemas.openxmlformats.org/officeDocument/2006/relationships/slideLayout" Target="/ppt/slideLayouts/slideLayout12.xml" Id="Ref00fb693d98452a" /><Relationship Type="http://schemas.openxmlformats.org/officeDocument/2006/relationships/chart" Target="/ppt/slides/charts/chartbe.xml" Id="rId3" /><Relationship Type="http://schemas.openxmlformats.org/officeDocument/2006/relationships/notesSlide" Target="/ppt/notesSlides/notesSlidebf.xml" Id="R277c51b55e38496e" /></Relationships>
</file>

<file path=ppt/slides/_rels/slidec.xml.rels>&#65279;<?xml version="1.0" encoding="utf-8"?><Relationships xmlns="http://schemas.openxmlformats.org/package/2006/relationships"><Relationship Type="http://schemas.openxmlformats.org/officeDocument/2006/relationships/slideLayout" Target="/ppt/slideLayouts/slideLayout12.xml" Id="Rd4dd9589bda84683" /><Relationship Type="http://schemas.openxmlformats.org/officeDocument/2006/relationships/chart" Target="/ppt/slides/charts/chartb.xml" Id="rId3" /><Relationship Type="http://schemas.openxmlformats.org/officeDocument/2006/relationships/notesSlide" Target="/ppt/notesSlides/notesSlidec.xml" Id="R55b0446778354bc5" /></Relationships>
</file>

<file path=ppt/slides/_rels/slidec0.xml.rels>&#65279;<?xml version="1.0" encoding="utf-8"?><Relationships xmlns="http://schemas.openxmlformats.org/package/2006/relationships"><Relationship Type="http://schemas.openxmlformats.org/officeDocument/2006/relationships/slideLayout" Target="/ppt/slideLayouts/slideLayout12.xml" Id="R7128c0de4c814149" /><Relationship Type="http://schemas.openxmlformats.org/officeDocument/2006/relationships/chart" Target="/ppt/slides/charts/chartbf.xml" Id="rId3" /><Relationship Type="http://schemas.openxmlformats.org/officeDocument/2006/relationships/notesSlide" Target="/ppt/notesSlides/notesSlidec0.xml" Id="R931dbd21f13f4e6d" /></Relationships>
</file>

<file path=ppt/slides/_rels/slidec1.xml.rels>&#65279;<?xml version="1.0" encoding="utf-8"?><Relationships xmlns="http://schemas.openxmlformats.org/package/2006/relationships"><Relationship Type="http://schemas.openxmlformats.org/officeDocument/2006/relationships/slideLayout" Target="/ppt/slideLayouts/slideLayout12.xml" Id="R30e2b069c7554fee" /><Relationship Type="http://schemas.openxmlformats.org/officeDocument/2006/relationships/chart" Target="/ppt/slides/charts/chartc0.xml" Id="rId3" /><Relationship Type="http://schemas.openxmlformats.org/officeDocument/2006/relationships/notesSlide" Target="/ppt/notesSlides/notesSlidec1.xml" Id="R7e4864eaaace414b" /></Relationships>
</file>

<file path=ppt/slides/_rels/slidec2.xml.rels>&#65279;<?xml version="1.0" encoding="utf-8"?><Relationships xmlns="http://schemas.openxmlformats.org/package/2006/relationships"><Relationship Type="http://schemas.openxmlformats.org/officeDocument/2006/relationships/slideLayout" Target="/ppt/slideLayouts/slideLayout12.xml" Id="R21b0cd7eac7e49c9" /><Relationship Type="http://schemas.openxmlformats.org/officeDocument/2006/relationships/chart" Target="/ppt/slides/charts/chartc1.xml" Id="rId3" /><Relationship Type="http://schemas.openxmlformats.org/officeDocument/2006/relationships/notesSlide" Target="/ppt/notesSlides/notesSlidec2.xml" Id="R4e8de86993f74043" /></Relationships>
</file>

<file path=ppt/slides/_rels/slidec3.xml.rels>&#65279;<?xml version="1.0" encoding="utf-8"?><Relationships xmlns="http://schemas.openxmlformats.org/package/2006/relationships"><Relationship Type="http://schemas.openxmlformats.org/officeDocument/2006/relationships/slideLayout" Target="/ppt/slideLayouts/slideLayout12.xml" Id="R31a1940d45ed466b" /><Relationship Type="http://schemas.openxmlformats.org/officeDocument/2006/relationships/chart" Target="/ppt/slides/charts/chartc2.xml" Id="rId3" /><Relationship Type="http://schemas.openxmlformats.org/officeDocument/2006/relationships/notesSlide" Target="/ppt/notesSlides/notesSlidec3.xml" Id="R2032f0d9812444b5" /></Relationships>
</file>

<file path=ppt/slides/_rels/slidec4.xml.rels>&#65279;<?xml version="1.0" encoding="utf-8"?><Relationships xmlns="http://schemas.openxmlformats.org/package/2006/relationships"><Relationship Type="http://schemas.openxmlformats.org/officeDocument/2006/relationships/slideLayout" Target="/ppt/slideLayouts/slideLayout12.xml" Id="Rc6fad753aae641c6" /><Relationship Type="http://schemas.openxmlformats.org/officeDocument/2006/relationships/chart" Target="/ppt/slides/charts/chartc3.xml" Id="rId3" /><Relationship Type="http://schemas.openxmlformats.org/officeDocument/2006/relationships/notesSlide" Target="/ppt/notesSlides/notesSlidec4.xml" Id="R239cf08d0d144972" /></Relationships>
</file>

<file path=ppt/slides/_rels/slidec5.xml.rels>&#65279;<?xml version="1.0" encoding="utf-8"?><Relationships xmlns="http://schemas.openxmlformats.org/package/2006/relationships"><Relationship Type="http://schemas.openxmlformats.org/officeDocument/2006/relationships/slideLayout" Target="/ppt/slideLayouts/slideLayout12.xml" Id="Rfc7bac9f79764818" /><Relationship Type="http://schemas.openxmlformats.org/officeDocument/2006/relationships/chart" Target="/ppt/slides/charts/chartc4.xml" Id="rId3" /><Relationship Type="http://schemas.openxmlformats.org/officeDocument/2006/relationships/notesSlide" Target="/ppt/notesSlides/notesSlidec5.xml" Id="R476a8d46c37449bc" /></Relationships>
</file>

<file path=ppt/slides/_rels/slidec6.xml.rels>&#65279;<?xml version="1.0" encoding="utf-8"?><Relationships xmlns="http://schemas.openxmlformats.org/package/2006/relationships"><Relationship Type="http://schemas.openxmlformats.org/officeDocument/2006/relationships/slideLayout" Target="/ppt/slideLayouts/slideLayout12.xml" Id="Rb6575bb3d9a445c8" /><Relationship Type="http://schemas.openxmlformats.org/officeDocument/2006/relationships/chart" Target="/ppt/slides/charts/chartc5.xml" Id="rId3" /><Relationship Type="http://schemas.openxmlformats.org/officeDocument/2006/relationships/notesSlide" Target="/ppt/notesSlides/notesSlidec6.xml" Id="R5177bd30774e4328" /></Relationships>
</file>

<file path=ppt/slides/_rels/slidec7.xml.rels>&#65279;<?xml version="1.0" encoding="utf-8"?><Relationships xmlns="http://schemas.openxmlformats.org/package/2006/relationships"><Relationship Type="http://schemas.openxmlformats.org/officeDocument/2006/relationships/slideLayout" Target="/ppt/slideLayouts/slideLayout12.xml" Id="Rc1bffe426d2242ff" /><Relationship Type="http://schemas.openxmlformats.org/officeDocument/2006/relationships/chart" Target="/ppt/slides/charts/chartc6.xml" Id="rId3" /><Relationship Type="http://schemas.openxmlformats.org/officeDocument/2006/relationships/notesSlide" Target="/ppt/notesSlides/notesSlidec7.xml" Id="Rcc71c38063e743e0" /></Relationships>
</file>

<file path=ppt/slides/_rels/slidec8.xml.rels>&#65279;<?xml version="1.0" encoding="utf-8"?><Relationships xmlns="http://schemas.openxmlformats.org/package/2006/relationships"><Relationship Type="http://schemas.openxmlformats.org/officeDocument/2006/relationships/slideLayout" Target="/ppt/slideLayouts/slideLayout12.xml" Id="R71621214a9664f6a" /><Relationship Type="http://schemas.openxmlformats.org/officeDocument/2006/relationships/chart" Target="/ppt/slides/charts/chartc7.xml" Id="rId3" /><Relationship Type="http://schemas.openxmlformats.org/officeDocument/2006/relationships/notesSlide" Target="/ppt/notesSlides/notesSlidec8.xml" Id="R7fbcfbbe4cbd4eb1" /></Relationships>
</file>

<file path=ppt/slides/_rels/slidec9.xml.rels>&#65279;<?xml version="1.0" encoding="utf-8"?><Relationships xmlns="http://schemas.openxmlformats.org/package/2006/relationships"><Relationship Type="http://schemas.openxmlformats.org/officeDocument/2006/relationships/slideLayout" Target="/ppt/slideLayouts/slideLayout12.xml" Id="R4331846c86ea42aa" /><Relationship Type="http://schemas.openxmlformats.org/officeDocument/2006/relationships/chart" Target="/ppt/slides/charts/chartc8.xml" Id="rId3" /><Relationship Type="http://schemas.openxmlformats.org/officeDocument/2006/relationships/notesSlide" Target="/ppt/notesSlides/notesSlidec9.xml" Id="R1a5755ace2894764" /></Relationships>
</file>

<file path=ppt/slides/_rels/slideca.xml.rels>&#65279;<?xml version="1.0" encoding="utf-8"?><Relationships xmlns="http://schemas.openxmlformats.org/package/2006/relationships"><Relationship Type="http://schemas.openxmlformats.org/officeDocument/2006/relationships/slideLayout" Target="/ppt/slideLayouts/slideLayout12.xml" Id="R6cf2ccdec1b04bc9" /><Relationship Type="http://schemas.openxmlformats.org/officeDocument/2006/relationships/chart" Target="/ppt/slides/charts/chartc9.xml" Id="rId3" /><Relationship Type="http://schemas.openxmlformats.org/officeDocument/2006/relationships/notesSlide" Target="/ppt/notesSlides/notesSlideca.xml" Id="R27c43b0253934e02" /></Relationships>
</file>

<file path=ppt/slides/_rels/slidecb.xml.rels>&#65279;<?xml version="1.0" encoding="utf-8"?><Relationships xmlns="http://schemas.openxmlformats.org/package/2006/relationships"><Relationship Type="http://schemas.openxmlformats.org/officeDocument/2006/relationships/slideLayout" Target="/ppt/slideLayouts/slideLayout12.xml" Id="R64363aaf26aa4fcd" /><Relationship Type="http://schemas.openxmlformats.org/officeDocument/2006/relationships/chart" Target="/ppt/slides/charts/chartca.xml" Id="rId3" /><Relationship Type="http://schemas.openxmlformats.org/officeDocument/2006/relationships/notesSlide" Target="/ppt/notesSlides/notesSlidecb.xml" Id="Ref9116372d3741bb" /></Relationships>
</file>

<file path=ppt/slides/_rels/slidecc.xml.rels>&#65279;<?xml version="1.0" encoding="utf-8"?><Relationships xmlns="http://schemas.openxmlformats.org/package/2006/relationships"><Relationship Type="http://schemas.openxmlformats.org/officeDocument/2006/relationships/slideLayout" Target="/ppt/slideLayouts/slideLayout12.xml" Id="R3853f24982f04d00" /><Relationship Type="http://schemas.openxmlformats.org/officeDocument/2006/relationships/chart" Target="/ppt/slides/charts/chartcb.xml" Id="rId3" /><Relationship Type="http://schemas.openxmlformats.org/officeDocument/2006/relationships/notesSlide" Target="/ppt/notesSlides/notesSlidecc.xml" Id="R502c1cb0ed14439c" /></Relationships>
</file>

<file path=ppt/slides/_rels/slidecd.xml.rels>&#65279;<?xml version="1.0" encoding="utf-8"?><Relationships xmlns="http://schemas.openxmlformats.org/package/2006/relationships"><Relationship Type="http://schemas.openxmlformats.org/officeDocument/2006/relationships/slideLayout" Target="/ppt/slideLayouts/slideLayout12.xml" Id="R9a0ee4788ea5409d" /><Relationship Type="http://schemas.openxmlformats.org/officeDocument/2006/relationships/chart" Target="/ppt/slides/charts/chartcc.xml" Id="rId3" /><Relationship Type="http://schemas.openxmlformats.org/officeDocument/2006/relationships/notesSlide" Target="/ppt/notesSlides/notesSlidecd.xml" Id="R1d8ff02c968a4c71" /></Relationships>
</file>

<file path=ppt/slides/_rels/slidece.xml.rels>&#65279;<?xml version="1.0" encoding="utf-8"?><Relationships xmlns="http://schemas.openxmlformats.org/package/2006/relationships"><Relationship Type="http://schemas.openxmlformats.org/officeDocument/2006/relationships/slideLayout" Target="/ppt/slideLayouts/slideLayout12.xml" Id="R3d3ce104e0184c2e" /><Relationship Type="http://schemas.openxmlformats.org/officeDocument/2006/relationships/chart" Target="/ppt/slides/charts/chartcd.xml" Id="rId3" /><Relationship Type="http://schemas.openxmlformats.org/officeDocument/2006/relationships/notesSlide" Target="/ppt/notesSlides/notesSlidece.xml" Id="Rcc24f823e5cf4319" /></Relationships>
</file>

<file path=ppt/slides/_rels/slidecf.xml.rels>&#65279;<?xml version="1.0" encoding="utf-8"?><Relationships xmlns="http://schemas.openxmlformats.org/package/2006/relationships"><Relationship Type="http://schemas.openxmlformats.org/officeDocument/2006/relationships/slideLayout" Target="/ppt/slideLayouts/slideLayout12.xml" Id="R20f1264886164fca" /><Relationship Type="http://schemas.openxmlformats.org/officeDocument/2006/relationships/chart" Target="/ppt/slides/charts/chartce.xml" Id="rId3" /><Relationship Type="http://schemas.openxmlformats.org/officeDocument/2006/relationships/notesSlide" Target="/ppt/notesSlides/notesSlidecf.xml" Id="Rab7b3b0a953f444e" /></Relationships>
</file>

<file path=ppt/slides/_rels/slided.xml.rels>&#65279;<?xml version="1.0" encoding="utf-8"?><Relationships xmlns="http://schemas.openxmlformats.org/package/2006/relationships"><Relationship Type="http://schemas.openxmlformats.org/officeDocument/2006/relationships/slideLayout" Target="/ppt/slideLayouts/slideLayout12.xml" Id="R931ab03ccdeb490a" /><Relationship Type="http://schemas.openxmlformats.org/officeDocument/2006/relationships/chart" Target="/ppt/slides/charts/chartc.xml" Id="rId3" /><Relationship Type="http://schemas.openxmlformats.org/officeDocument/2006/relationships/notesSlide" Target="/ppt/notesSlides/notesSlided.xml" Id="R6166da6b4aa5421f" /></Relationships>
</file>

<file path=ppt/slides/_rels/slided0.xml.rels>&#65279;<?xml version="1.0" encoding="utf-8"?><Relationships xmlns="http://schemas.openxmlformats.org/package/2006/relationships"><Relationship Type="http://schemas.openxmlformats.org/officeDocument/2006/relationships/slideLayout" Target="/ppt/slideLayouts/slideLayout12.xml" Id="R5b9a4a065d2a4d75" /><Relationship Type="http://schemas.openxmlformats.org/officeDocument/2006/relationships/chart" Target="/ppt/slides/charts/chartcf.xml" Id="rId3" /><Relationship Type="http://schemas.openxmlformats.org/officeDocument/2006/relationships/notesSlide" Target="/ppt/notesSlides/notesSlided0.xml" Id="R768a0722050e487b" /></Relationships>
</file>

<file path=ppt/slides/_rels/slided1.xml.rels>&#65279;<?xml version="1.0" encoding="utf-8"?><Relationships xmlns="http://schemas.openxmlformats.org/package/2006/relationships"><Relationship Type="http://schemas.openxmlformats.org/officeDocument/2006/relationships/slideLayout" Target="/ppt/slideLayouts/slideLayout12.xml" Id="R76a4958203bd47ea" /><Relationship Type="http://schemas.openxmlformats.org/officeDocument/2006/relationships/chart" Target="/ppt/slides/charts/chartd0.xml" Id="rId3" /><Relationship Type="http://schemas.openxmlformats.org/officeDocument/2006/relationships/notesSlide" Target="/ppt/notesSlides/notesSlided1.xml" Id="Rb8f8e8d1df2f49c8" /></Relationships>
</file>

<file path=ppt/slides/_rels/slided2.xml.rels>&#65279;<?xml version="1.0" encoding="utf-8"?><Relationships xmlns="http://schemas.openxmlformats.org/package/2006/relationships"><Relationship Type="http://schemas.openxmlformats.org/officeDocument/2006/relationships/slideLayout" Target="/ppt/slideLayouts/slideLayout12.xml" Id="Re45203b2ca374754" /><Relationship Type="http://schemas.openxmlformats.org/officeDocument/2006/relationships/chart" Target="/ppt/slides/charts/chartd1.xml" Id="rId3" /><Relationship Type="http://schemas.openxmlformats.org/officeDocument/2006/relationships/notesSlide" Target="/ppt/notesSlides/notesSlided2.xml" Id="R767186d91a2a412a" /></Relationships>
</file>

<file path=ppt/slides/_rels/slided3.xml.rels>&#65279;<?xml version="1.0" encoding="utf-8"?><Relationships xmlns="http://schemas.openxmlformats.org/package/2006/relationships"><Relationship Type="http://schemas.openxmlformats.org/officeDocument/2006/relationships/slideLayout" Target="/ppt/slideLayouts/slideLayout12.xml" Id="Rd7cdbaccdc5f4711" /><Relationship Type="http://schemas.openxmlformats.org/officeDocument/2006/relationships/chart" Target="/ppt/slides/charts/chartd2.xml" Id="rId3" /><Relationship Type="http://schemas.openxmlformats.org/officeDocument/2006/relationships/notesSlide" Target="/ppt/notesSlides/notesSlided3.xml" Id="R6bab0ec73a6a4dbd" /></Relationships>
</file>

<file path=ppt/slides/_rels/slided4.xml.rels>&#65279;<?xml version="1.0" encoding="utf-8"?><Relationships xmlns="http://schemas.openxmlformats.org/package/2006/relationships"><Relationship Type="http://schemas.openxmlformats.org/officeDocument/2006/relationships/slideLayout" Target="/ppt/slideLayouts/slideLayout12.xml" Id="R32260d2e5a47483c" /><Relationship Type="http://schemas.openxmlformats.org/officeDocument/2006/relationships/chart" Target="/ppt/slides/charts/chartd3.xml" Id="rId3" /><Relationship Type="http://schemas.openxmlformats.org/officeDocument/2006/relationships/notesSlide" Target="/ppt/notesSlides/notesSlided4.xml" Id="Ree8246fc514048e9" /></Relationships>
</file>

<file path=ppt/slides/_rels/slided5.xml.rels>&#65279;<?xml version="1.0" encoding="utf-8"?><Relationships xmlns="http://schemas.openxmlformats.org/package/2006/relationships"><Relationship Type="http://schemas.openxmlformats.org/officeDocument/2006/relationships/slideLayout" Target="/ppt/slideLayouts/slideLayout12.xml" Id="R951b4a4de7c64b09" /><Relationship Type="http://schemas.openxmlformats.org/officeDocument/2006/relationships/chart" Target="/ppt/slides/charts/chartd4.xml" Id="rId3" /><Relationship Type="http://schemas.openxmlformats.org/officeDocument/2006/relationships/notesSlide" Target="/ppt/notesSlides/notesSlided5.xml" Id="Rc193fd5bd3b840fc" /></Relationships>
</file>

<file path=ppt/slides/_rels/slided6.xml.rels>&#65279;<?xml version="1.0" encoding="utf-8"?><Relationships xmlns="http://schemas.openxmlformats.org/package/2006/relationships"><Relationship Type="http://schemas.openxmlformats.org/officeDocument/2006/relationships/slideLayout" Target="/ppt/slideLayouts/slideLayout12.xml" Id="R10b96a921d0843b2" /><Relationship Type="http://schemas.openxmlformats.org/officeDocument/2006/relationships/chart" Target="/ppt/slides/charts/chartd5.xml" Id="rId3" /><Relationship Type="http://schemas.openxmlformats.org/officeDocument/2006/relationships/notesSlide" Target="/ppt/notesSlides/notesSlided6.xml" Id="R604ba7fcc66d4bcc" /></Relationships>
</file>

<file path=ppt/slides/_rels/slided7.xml.rels>&#65279;<?xml version="1.0" encoding="utf-8"?><Relationships xmlns="http://schemas.openxmlformats.org/package/2006/relationships"><Relationship Type="http://schemas.openxmlformats.org/officeDocument/2006/relationships/slideLayout" Target="/ppt/slideLayouts/slideLayout12.xml" Id="R5ff3a1cf1b2240b8" /><Relationship Type="http://schemas.openxmlformats.org/officeDocument/2006/relationships/chart" Target="/ppt/slides/charts/chartd6.xml" Id="rId3" /><Relationship Type="http://schemas.openxmlformats.org/officeDocument/2006/relationships/notesSlide" Target="/ppt/notesSlides/notesSlided7.xml" Id="Rfd6b246d6c38453e" /></Relationships>
</file>

<file path=ppt/slides/_rels/slided8.xml.rels>&#65279;<?xml version="1.0" encoding="utf-8"?><Relationships xmlns="http://schemas.openxmlformats.org/package/2006/relationships"><Relationship Type="http://schemas.openxmlformats.org/officeDocument/2006/relationships/slideLayout" Target="/ppt/slideLayouts/slideLayout12.xml" Id="R801486bc1fa047fd" /><Relationship Type="http://schemas.openxmlformats.org/officeDocument/2006/relationships/chart" Target="/ppt/slides/charts/chartd7.xml" Id="rId3" /><Relationship Type="http://schemas.openxmlformats.org/officeDocument/2006/relationships/notesSlide" Target="/ppt/notesSlides/notesSlided8.xml" Id="R6e53ab6bd32a4f13" /></Relationships>
</file>

<file path=ppt/slides/_rels/slided9.xml.rels>&#65279;<?xml version="1.0" encoding="utf-8"?><Relationships xmlns="http://schemas.openxmlformats.org/package/2006/relationships"><Relationship Type="http://schemas.openxmlformats.org/officeDocument/2006/relationships/slideLayout" Target="/ppt/slideLayouts/slideLayout12.xml" Id="R23cc233943494e14" /><Relationship Type="http://schemas.openxmlformats.org/officeDocument/2006/relationships/chart" Target="/ppt/slides/charts/chartd8.xml" Id="rId3" /><Relationship Type="http://schemas.openxmlformats.org/officeDocument/2006/relationships/notesSlide" Target="/ppt/notesSlides/notesSlided9.xml" Id="Rf1978ea314b749fb" /></Relationships>
</file>

<file path=ppt/slides/_rels/slideda.xml.rels>&#65279;<?xml version="1.0" encoding="utf-8"?><Relationships xmlns="http://schemas.openxmlformats.org/package/2006/relationships"><Relationship Type="http://schemas.openxmlformats.org/officeDocument/2006/relationships/slideLayout" Target="/ppt/slideLayouts/slideLayout12.xml" Id="R163a44e7bad94bb9" /><Relationship Type="http://schemas.openxmlformats.org/officeDocument/2006/relationships/chart" Target="/ppt/slides/charts/chartd9.xml" Id="rId3" /><Relationship Type="http://schemas.openxmlformats.org/officeDocument/2006/relationships/notesSlide" Target="/ppt/notesSlides/notesSlideda.xml" Id="R7f5b373234b4449e" /></Relationships>
</file>

<file path=ppt/slides/_rels/slidedb.xml.rels>&#65279;<?xml version="1.0" encoding="utf-8"?><Relationships xmlns="http://schemas.openxmlformats.org/package/2006/relationships"><Relationship Type="http://schemas.openxmlformats.org/officeDocument/2006/relationships/slideLayout" Target="/ppt/slideLayouts/slideLayout12.xml" Id="Rff3362d00fd14534" /><Relationship Type="http://schemas.openxmlformats.org/officeDocument/2006/relationships/chart" Target="/ppt/slides/charts/chartda.xml" Id="rId3" /><Relationship Type="http://schemas.openxmlformats.org/officeDocument/2006/relationships/notesSlide" Target="/ppt/notesSlides/notesSlidedb.xml" Id="R7190f622aac34283" /></Relationships>
</file>

<file path=ppt/slides/_rels/slidedc.xml.rels>&#65279;<?xml version="1.0" encoding="utf-8"?><Relationships xmlns="http://schemas.openxmlformats.org/package/2006/relationships"><Relationship Type="http://schemas.openxmlformats.org/officeDocument/2006/relationships/slideLayout" Target="/ppt/slideLayouts/slideLayout12.xml" Id="R320ee984ef31413e" /><Relationship Type="http://schemas.openxmlformats.org/officeDocument/2006/relationships/chart" Target="/ppt/slides/charts/chartdb.xml" Id="rId3" /><Relationship Type="http://schemas.openxmlformats.org/officeDocument/2006/relationships/notesSlide" Target="/ppt/notesSlides/notesSlidedc.xml" Id="R6638482aa1d14468" /></Relationships>
</file>

<file path=ppt/slides/_rels/slidedd.xml.rels>&#65279;<?xml version="1.0" encoding="utf-8"?><Relationships xmlns="http://schemas.openxmlformats.org/package/2006/relationships"><Relationship Type="http://schemas.openxmlformats.org/officeDocument/2006/relationships/slideLayout" Target="/ppt/slideLayouts/slideLayout12.xml" Id="Red76e1d0dfe343c3" /><Relationship Type="http://schemas.openxmlformats.org/officeDocument/2006/relationships/chart" Target="/ppt/slides/charts/chartdc.xml" Id="rId3" /><Relationship Type="http://schemas.openxmlformats.org/officeDocument/2006/relationships/notesSlide" Target="/ppt/notesSlides/notesSlidedd.xml" Id="R68a64208bfa44837" /></Relationships>
</file>

<file path=ppt/slides/_rels/slidede.xml.rels>&#65279;<?xml version="1.0" encoding="utf-8"?><Relationships xmlns="http://schemas.openxmlformats.org/package/2006/relationships"><Relationship Type="http://schemas.openxmlformats.org/officeDocument/2006/relationships/slideLayout" Target="/ppt/slideLayouts/slideLayout12.xml" Id="R4e3c2711bd3c4de4" /><Relationship Type="http://schemas.openxmlformats.org/officeDocument/2006/relationships/chart" Target="/ppt/slides/charts/chartdd.xml" Id="rId3" /><Relationship Type="http://schemas.openxmlformats.org/officeDocument/2006/relationships/notesSlide" Target="/ppt/notesSlides/notesSlidede.xml" Id="R7dd17587ac65416f" /></Relationships>
</file>

<file path=ppt/slides/_rels/slidedf.xml.rels>&#65279;<?xml version="1.0" encoding="utf-8"?><Relationships xmlns="http://schemas.openxmlformats.org/package/2006/relationships"><Relationship Type="http://schemas.openxmlformats.org/officeDocument/2006/relationships/slideLayout" Target="/ppt/slideLayouts/slideLayout12.xml" Id="R61fb696a22db44ab" /><Relationship Type="http://schemas.openxmlformats.org/officeDocument/2006/relationships/chart" Target="/ppt/slides/charts/chartde.xml" Id="rId3" /><Relationship Type="http://schemas.openxmlformats.org/officeDocument/2006/relationships/notesSlide" Target="/ppt/notesSlides/notesSlidedf.xml" Id="Rd3c59031167a4bac" /></Relationships>
</file>

<file path=ppt/slides/_rels/slidee.xml.rels>&#65279;<?xml version="1.0" encoding="utf-8"?><Relationships xmlns="http://schemas.openxmlformats.org/package/2006/relationships"><Relationship Type="http://schemas.openxmlformats.org/officeDocument/2006/relationships/slideLayout" Target="/ppt/slideLayouts/slideLayout12.xml" Id="Re9b1cc704c094e67" /><Relationship Type="http://schemas.openxmlformats.org/officeDocument/2006/relationships/chart" Target="/ppt/slides/charts/chartd.xml" Id="rId3" /><Relationship Type="http://schemas.openxmlformats.org/officeDocument/2006/relationships/notesSlide" Target="/ppt/notesSlides/notesSlidee.xml" Id="Ra03a9f996a2342cc" /></Relationships>
</file>

<file path=ppt/slides/_rels/slidee0.xml.rels>&#65279;<?xml version="1.0" encoding="utf-8"?><Relationships xmlns="http://schemas.openxmlformats.org/package/2006/relationships"><Relationship Type="http://schemas.openxmlformats.org/officeDocument/2006/relationships/slideLayout" Target="/ppt/slideLayouts/slideLayout12.xml" Id="R1f3c78ae92cc46c2" /><Relationship Type="http://schemas.openxmlformats.org/officeDocument/2006/relationships/chart" Target="/ppt/slides/charts/chartdf.xml" Id="rId3" /><Relationship Type="http://schemas.openxmlformats.org/officeDocument/2006/relationships/notesSlide" Target="/ppt/notesSlides/notesSlidee0.xml" Id="R5f60ade7ed964479" /></Relationships>
</file>

<file path=ppt/slides/_rels/slidee1.xml.rels>&#65279;<?xml version="1.0" encoding="utf-8"?><Relationships xmlns="http://schemas.openxmlformats.org/package/2006/relationships"><Relationship Type="http://schemas.openxmlformats.org/officeDocument/2006/relationships/slideLayout" Target="/ppt/slideLayouts/slideLayout12.xml" Id="Rbb730aba84324b39" /><Relationship Type="http://schemas.openxmlformats.org/officeDocument/2006/relationships/chart" Target="/ppt/slides/charts/charte0.xml" Id="rId3" /><Relationship Type="http://schemas.openxmlformats.org/officeDocument/2006/relationships/notesSlide" Target="/ppt/notesSlides/notesSlidee1.xml" Id="R4a7a812107bb44f3" /></Relationships>
</file>

<file path=ppt/slides/_rels/slidee2.xml.rels>&#65279;<?xml version="1.0" encoding="utf-8"?><Relationships xmlns="http://schemas.openxmlformats.org/package/2006/relationships"><Relationship Type="http://schemas.openxmlformats.org/officeDocument/2006/relationships/slideLayout" Target="/ppt/slideLayouts/slideLayout12.xml" Id="R9fac6e00a4d4459f" /><Relationship Type="http://schemas.openxmlformats.org/officeDocument/2006/relationships/chart" Target="/ppt/slides/charts/charte1.xml" Id="rId3" /><Relationship Type="http://schemas.openxmlformats.org/officeDocument/2006/relationships/notesSlide" Target="/ppt/notesSlides/notesSlidee2.xml" Id="R53c9d0838d854497" /></Relationships>
</file>

<file path=ppt/slides/_rels/slidee3.xml.rels>&#65279;<?xml version="1.0" encoding="utf-8"?><Relationships xmlns="http://schemas.openxmlformats.org/package/2006/relationships"><Relationship Type="http://schemas.openxmlformats.org/officeDocument/2006/relationships/slideLayout" Target="/ppt/slideLayouts/slideLayout12.xml" Id="Rc8c7b49d238f4c86" /><Relationship Type="http://schemas.openxmlformats.org/officeDocument/2006/relationships/chart" Target="/ppt/slides/charts/charte2.xml" Id="rId3" /><Relationship Type="http://schemas.openxmlformats.org/officeDocument/2006/relationships/notesSlide" Target="/ppt/notesSlides/notesSlidee3.xml" Id="R55d0eb9dd4db48e1" /></Relationships>
</file>

<file path=ppt/slides/_rels/slidee4.xml.rels>&#65279;<?xml version="1.0" encoding="utf-8"?><Relationships xmlns="http://schemas.openxmlformats.org/package/2006/relationships"><Relationship Type="http://schemas.openxmlformats.org/officeDocument/2006/relationships/slideLayout" Target="/ppt/slideLayouts/slideLayout12.xml" Id="Rff908d1c63e54dbd" /><Relationship Type="http://schemas.openxmlformats.org/officeDocument/2006/relationships/chart" Target="/ppt/slides/charts/charte3.xml" Id="rId3" /><Relationship Type="http://schemas.openxmlformats.org/officeDocument/2006/relationships/notesSlide" Target="/ppt/notesSlides/notesSlidee4.xml" Id="R7aa5ea73a2744efd" /></Relationships>
</file>

<file path=ppt/slides/_rels/slidee5.xml.rels>&#65279;<?xml version="1.0" encoding="utf-8"?><Relationships xmlns="http://schemas.openxmlformats.org/package/2006/relationships"><Relationship Type="http://schemas.openxmlformats.org/officeDocument/2006/relationships/slideLayout" Target="/ppt/slideLayouts/slideLayout12.xml" Id="Rb2758478ac0e41bf" /><Relationship Type="http://schemas.openxmlformats.org/officeDocument/2006/relationships/chart" Target="/ppt/slides/charts/charte4.xml" Id="rId3" /><Relationship Type="http://schemas.openxmlformats.org/officeDocument/2006/relationships/notesSlide" Target="/ppt/notesSlides/notesSlidee5.xml" Id="Rcec073c0b9474cb3" /></Relationships>
</file>

<file path=ppt/slides/_rels/slidee6.xml.rels>&#65279;<?xml version="1.0" encoding="utf-8"?><Relationships xmlns="http://schemas.openxmlformats.org/package/2006/relationships"><Relationship Type="http://schemas.openxmlformats.org/officeDocument/2006/relationships/slideLayout" Target="/ppt/slideLayouts/slideLayout12.xml" Id="Re50eb6e3f8084bd6" /><Relationship Type="http://schemas.openxmlformats.org/officeDocument/2006/relationships/chart" Target="/ppt/slides/charts/charte5.xml" Id="rId3" /><Relationship Type="http://schemas.openxmlformats.org/officeDocument/2006/relationships/notesSlide" Target="/ppt/notesSlides/notesSlidee6.xml" Id="Rb13b8c17664b441c" /></Relationships>
</file>

<file path=ppt/slides/_rels/slidee7.xml.rels>&#65279;<?xml version="1.0" encoding="utf-8"?><Relationships xmlns="http://schemas.openxmlformats.org/package/2006/relationships"><Relationship Type="http://schemas.openxmlformats.org/officeDocument/2006/relationships/slideLayout" Target="/ppt/slideLayouts/slideLayout12.xml" Id="R7a1a678435ea4ddf" /><Relationship Type="http://schemas.openxmlformats.org/officeDocument/2006/relationships/chart" Target="/ppt/slides/charts/charte6.xml" Id="rId3" /><Relationship Type="http://schemas.openxmlformats.org/officeDocument/2006/relationships/notesSlide" Target="/ppt/notesSlides/notesSlidee7.xml" Id="Rd50104b753224d31" /></Relationships>
</file>

<file path=ppt/slides/_rels/slidee8.xml.rels>&#65279;<?xml version="1.0" encoding="utf-8"?><Relationships xmlns="http://schemas.openxmlformats.org/package/2006/relationships"><Relationship Type="http://schemas.openxmlformats.org/officeDocument/2006/relationships/slideLayout" Target="/ppt/slideLayouts/slideLayout12.xml" Id="R5ae544d259e84004" /><Relationship Type="http://schemas.openxmlformats.org/officeDocument/2006/relationships/chart" Target="/ppt/slides/charts/charte7.xml" Id="rId3" /><Relationship Type="http://schemas.openxmlformats.org/officeDocument/2006/relationships/notesSlide" Target="/ppt/notesSlides/notesSlidee8.xml" Id="Rb3c897236c9140b2" /></Relationships>
</file>

<file path=ppt/slides/_rels/slidee9.xml.rels>&#65279;<?xml version="1.0" encoding="utf-8"?><Relationships xmlns="http://schemas.openxmlformats.org/package/2006/relationships"><Relationship Type="http://schemas.openxmlformats.org/officeDocument/2006/relationships/slideLayout" Target="/ppt/slideLayouts/slideLayout12.xml" Id="Rff5976737cb9473d" /><Relationship Type="http://schemas.openxmlformats.org/officeDocument/2006/relationships/chart" Target="/ppt/slides/charts/charte8.xml" Id="rId3" /><Relationship Type="http://schemas.openxmlformats.org/officeDocument/2006/relationships/notesSlide" Target="/ppt/notesSlides/notesSlidee9.xml" Id="R6ca166439016468e" /></Relationships>
</file>

<file path=ppt/slides/_rels/slideea.xml.rels>&#65279;<?xml version="1.0" encoding="utf-8"?><Relationships xmlns="http://schemas.openxmlformats.org/package/2006/relationships"><Relationship Type="http://schemas.openxmlformats.org/officeDocument/2006/relationships/slideLayout" Target="/ppt/slideLayouts/slideLayout12.xml" Id="Rfbef9ac59ce8472b" /><Relationship Type="http://schemas.openxmlformats.org/officeDocument/2006/relationships/chart" Target="/ppt/slides/charts/charte9.xml" Id="rId3" /><Relationship Type="http://schemas.openxmlformats.org/officeDocument/2006/relationships/notesSlide" Target="/ppt/notesSlides/notesSlideea.xml" Id="Re8782db65ab345a0" /></Relationships>
</file>

<file path=ppt/slides/_rels/slideeb.xml.rels>&#65279;<?xml version="1.0" encoding="utf-8"?><Relationships xmlns="http://schemas.openxmlformats.org/package/2006/relationships"><Relationship Type="http://schemas.openxmlformats.org/officeDocument/2006/relationships/slideLayout" Target="/ppt/slideLayouts/slideLayout12.xml" Id="Rc4b25641e6e94512" /><Relationship Type="http://schemas.openxmlformats.org/officeDocument/2006/relationships/chart" Target="/ppt/slides/charts/chartea.xml" Id="rId3" /><Relationship Type="http://schemas.openxmlformats.org/officeDocument/2006/relationships/notesSlide" Target="/ppt/notesSlides/notesSlideeb.xml" Id="R9b8e1aefcbab4b96" /></Relationships>
</file>

<file path=ppt/slides/_rels/slideec.xml.rels>&#65279;<?xml version="1.0" encoding="utf-8"?><Relationships xmlns="http://schemas.openxmlformats.org/package/2006/relationships"><Relationship Type="http://schemas.openxmlformats.org/officeDocument/2006/relationships/slideLayout" Target="/ppt/slideLayouts/slideLayout12.xml" Id="R5cb4e5bd1647414f" /><Relationship Type="http://schemas.openxmlformats.org/officeDocument/2006/relationships/chart" Target="/ppt/slides/charts/charteb.xml" Id="rId3" /><Relationship Type="http://schemas.openxmlformats.org/officeDocument/2006/relationships/notesSlide" Target="/ppt/notesSlides/notesSlideec.xml" Id="R0f9f8859779e4451" /></Relationships>
</file>

<file path=ppt/slides/_rels/slideed.xml.rels>&#65279;<?xml version="1.0" encoding="utf-8"?><Relationships xmlns="http://schemas.openxmlformats.org/package/2006/relationships"><Relationship Type="http://schemas.openxmlformats.org/officeDocument/2006/relationships/slideLayout" Target="/ppt/slideLayouts/slideLayout12.xml" Id="Rbfa2beaed5104e09" /><Relationship Type="http://schemas.openxmlformats.org/officeDocument/2006/relationships/chart" Target="/ppt/slides/charts/chartec.xml" Id="rId3" /><Relationship Type="http://schemas.openxmlformats.org/officeDocument/2006/relationships/notesSlide" Target="/ppt/notesSlides/notesSlideed.xml" Id="Rf2cb1e629d8f4a08" /></Relationships>
</file>

<file path=ppt/slides/_rels/slideee.xml.rels>&#65279;<?xml version="1.0" encoding="utf-8"?><Relationships xmlns="http://schemas.openxmlformats.org/package/2006/relationships"><Relationship Type="http://schemas.openxmlformats.org/officeDocument/2006/relationships/slideLayout" Target="/ppt/slideLayouts/slideLayout12.xml" Id="R9651df2983ff48e9" /><Relationship Type="http://schemas.openxmlformats.org/officeDocument/2006/relationships/chart" Target="/ppt/slides/charts/charted.xml" Id="rId3" /><Relationship Type="http://schemas.openxmlformats.org/officeDocument/2006/relationships/notesSlide" Target="/ppt/notesSlides/notesSlideee.xml" Id="R7b4dd6a8202847b7" /></Relationships>
</file>

<file path=ppt/slides/_rels/slideef.xml.rels>&#65279;<?xml version="1.0" encoding="utf-8"?><Relationships xmlns="http://schemas.openxmlformats.org/package/2006/relationships"><Relationship Type="http://schemas.openxmlformats.org/officeDocument/2006/relationships/slideLayout" Target="/ppt/slideLayouts/slideLayout12.xml" Id="Rbc58846f45604cfe" /><Relationship Type="http://schemas.openxmlformats.org/officeDocument/2006/relationships/chart" Target="/ppt/slides/charts/chartee.xml" Id="rId3" /><Relationship Type="http://schemas.openxmlformats.org/officeDocument/2006/relationships/notesSlide" Target="/ppt/notesSlides/notesSlideef.xml" Id="Rd2b6266d180647db" /></Relationships>
</file>

<file path=ppt/slides/_rels/slidef.xml.rels>&#65279;<?xml version="1.0" encoding="utf-8"?><Relationships xmlns="http://schemas.openxmlformats.org/package/2006/relationships"><Relationship Type="http://schemas.openxmlformats.org/officeDocument/2006/relationships/slideLayout" Target="/ppt/slideLayouts/slideLayout12.xml" Id="R0b7956794e1f4778" /><Relationship Type="http://schemas.openxmlformats.org/officeDocument/2006/relationships/chart" Target="/ppt/slides/charts/charte.xml" Id="rId3" /><Relationship Type="http://schemas.openxmlformats.org/officeDocument/2006/relationships/notesSlide" Target="/ppt/notesSlides/notesSlidef.xml" Id="Rf939e81ae971483a" /></Relationships>
</file>

<file path=ppt/slides/_rels/slidef0.xml.rels>&#65279;<?xml version="1.0" encoding="utf-8"?><Relationships xmlns="http://schemas.openxmlformats.org/package/2006/relationships"><Relationship Type="http://schemas.openxmlformats.org/officeDocument/2006/relationships/slideLayout" Target="/ppt/slideLayouts/slideLayout12.xml" Id="R47fce79827fd4298" /><Relationship Type="http://schemas.openxmlformats.org/officeDocument/2006/relationships/chart" Target="/ppt/slides/charts/chartef.xml" Id="rId3" /><Relationship Type="http://schemas.openxmlformats.org/officeDocument/2006/relationships/notesSlide" Target="/ppt/notesSlides/notesSlidef0.xml" Id="Rf1b240bf8b7141a7" /></Relationships>
</file>

<file path=ppt/slides/_rels/slidef1.xml.rels>&#65279;<?xml version="1.0" encoding="utf-8"?><Relationships xmlns="http://schemas.openxmlformats.org/package/2006/relationships"><Relationship Type="http://schemas.openxmlformats.org/officeDocument/2006/relationships/slideLayout" Target="/ppt/slideLayouts/slideLayout12.xml" Id="R1886e3e1d0424526" /><Relationship Type="http://schemas.openxmlformats.org/officeDocument/2006/relationships/chart" Target="/ppt/slides/charts/chartf0.xml" Id="rId3" /><Relationship Type="http://schemas.openxmlformats.org/officeDocument/2006/relationships/notesSlide" Target="/ppt/notesSlides/notesSlidef1.xml" Id="R1318ef0f58b14bca" /></Relationships>
</file>

<file path=ppt/slides/_rels/slidef2.xml.rels>&#65279;<?xml version="1.0" encoding="utf-8"?><Relationships xmlns="http://schemas.openxmlformats.org/package/2006/relationships"><Relationship Type="http://schemas.openxmlformats.org/officeDocument/2006/relationships/slideLayout" Target="/ppt/slideLayouts/slideLayout12.xml" Id="Rd797043ce1b34d5c" /><Relationship Type="http://schemas.openxmlformats.org/officeDocument/2006/relationships/chart" Target="/ppt/slides/charts/chartf1.xml" Id="rId3" /><Relationship Type="http://schemas.openxmlformats.org/officeDocument/2006/relationships/notesSlide" Target="/ppt/notesSlides/notesSlidef2.xml" Id="R0d4dd89d448f42cd" /></Relationships>
</file>

<file path=ppt/slides/_rels/slidef3.xml.rels>&#65279;<?xml version="1.0" encoding="utf-8"?><Relationships xmlns="http://schemas.openxmlformats.org/package/2006/relationships"><Relationship Type="http://schemas.openxmlformats.org/officeDocument/2006/relationships/slideLayout" Target="/ppt/slideLayouts/slideLayout12.xml" Id="R18b05ebadd5d494e" /><Relationship Type="http://schemas.openxmlformats.org/officeDocument/2006/relationships/chart" Target="/ppt/slides/charts/chartf2.xml" Id="rId3" /><Relationship Type="http://schemas.openxmlformats.org/officeDocument/2006/relationships/notesSlide" Target="/ppt/notesSlides/notesSlidef3.xml" Id="R34cfcade150949e6" /></Relationships>
</file>

<file path=ppt/slides/_rels/slidef4.xml.rels>&#65279;<?xml version="1.0" encoding="utf-8"?><Relationships xmlns="http://schemas.openxmlformats.org/package/2006/relationships"><Relationship Type="http://schemas.openxmlformats.org/officeDocument/2006/relationships/slideLayout" Target="/ppt/slideLayouts/slideLayout12.xml" Id="Rcdcc5df0c8c04fbb" /><Relationship Type="http://schemas.openxmlformats.org/officeDocument/2006/relationships/chart" Target="/ppt/slides/charts/chartf3.xml" Id="rId3" /><Relationship Type="http://schemas.openxmlformats.org/officeDocument/2006/relationships/notesSlide" Target="/ppt/notesSlides/notesSlidef4.xml" Id="Rc4c9d6d8fcf844d1" /></Relationships>
</file>

<file path=ppt/slides/_rels/slidef5.xml.rels>&#65279;<?xml version="1.0" encoding="utf-8"?><Relationships xmlns="http://schemas.openxmlformats.org/package/2006/relationships"><Relationship Type="http://schemas.openxmlformats.org/officeDocument/2006/relationships/slideLayout" Target="/ppt/slideLayouts/slideLayout12.xml" Id="R3149994b7f194c17" /><Relationship Type="http://schemas.openxmlformats.org/officeDocument/2006/relationships/chart" Target="/ppt/slides/charts/chartf4.xml" Id="rId3" /><Relationship Type="http://schemas.openxmlformats.org/officeDocument/2006/relationships/notesSlide" Target="/ppt/notesSlides/notesSlidef5.xml" Id="Ra915f28b5731474a" /></Relationships>
</file>

<file path=ppt/slides/_rels/slidef6.xml.rels>&#65279;<?xml version="1.0" encoding="utf-8"?><Relationships xmlns="http://schemas.openxmlformats.org/package/2006/relationships"><Relationship Type="http://schemas.openxmlformats.org/officeDocument/2006/relationships/slideLayout" Target="/ppt/slideLayouts/slideLayout12.xml" Id="Rc595f0af0f5b4fba" /><Relationship Type="http://schemas.openxmlformats.org/officeDocument/2006/relationships/chart" Target="/ppt/slides/charts/chartf5.xml" Id="rId3" /><Relationship Type="http://schemas.openxmlformats.org/officeDocument/2006/relationships/notesSlide" Target="/ppt/notesSlides/notesSlidef6.xml" Id="R3de480c556904626" /></Relationships>
</file>

<file path=ppt/slides/_rels/slidef7.xml.rels>&#65279;<?xml version="1.0" encoding="utf-8"?><Relationships xmlns="http://schemas.openxmlformats.org/package/2006/relationships"><Relationship Type="http://schemas.openxmlformats.org/officeDocument/2006/relationships/slideLayout" Target="/ppt/slideLayouts/slideLayout12.xml" Id="Rcec0d71a06ea4830" /><Relationship Type="http://schemas.openxmlformats.org/officeDocument/2006/relationships/chart" Target="/ppt/slides/charts/chartf6.xml" Id="rId3" /><Relationship Type="http://schemas.openxmlformats.org/officeDocument/2006/relationships/notesSlide" Target="/ppt/notesSlides/notesSlidef7.xml" Id="R38d74ae926394ce9" /></Relationships>
</file>

<file path=ppt/slides/_rels/slidef8.xml.rels>&#65279;<?xml version="1.0" encoding="utf-8"?><Relationships xmlns="http://schemas.openxmlformats.org/package/2006/relationships"><Relationship Type="http://schemas.openxmlformats.org/officeDocument/2006/relationships/slideLayout" Target="/ppt/slideLayouts/slideLayout12.xml" Id="R320cfaff09d84667" /><Relationship Type="http://schemas.openxmlformats.org/officeDocument/2006/relationships/chart" Target="/ppt/slides/charts/chartf7.xml" Id="rId3" /><Relationship Type="http://schemas.openxmlformats.org/officeDocument/2006/relationships/notesSlide" Target="/ppt/notesSlides/notesSlidef8.xml" Id="Rbea8a5c0e2754d27" /></Relationships>
</file>

<file path=ppt/slides/_rels/slidef9.xml.rels>&#65279;<?xml version="1.0" encoding="utf-8"?><Relationships xmlns="http://schemas.openxmlformats.org/package/2006/relationships"><Relationship Type="http://schemas.openxmlformats.org/officeDocument/2006/relationships/slideLayout" Target="/ppt/slideLayouts/slideLayout12.xml" Id="Rf27196d5a8b94103" /><Relationship Type="http://schemas.openxmlformats.org/officeDocument/2006/relationships/chart" Target="/ppt/slides/charts/chartf8.xml" Id="rId3" /><Relationship Type="http://schemas.openxmlformats.org/officeDocument/2006/relationships/notesSlide" Target="/ppt/notesSlides/notesSlidef9.xml" Id="Rf8a1a892193f4bc0" /></Relationships>
</file>

<file path=ppt/slides/_rels/slidefa.xml.rels>&#65279;<?xml version="1.0" encoding="utf-8"?><Relationships xmlns="http://schemas.openxmlformats.org/package/2006/relationships"><Relationship Type="http://schemas.openxmlformats.org/officeDocument/2006/relationships/slideLayout" Target="/ppt/slideLayouts/slideLayout12.xml" Id="R049dd380dce34da7" /><Relationship Type="http://schemas.openxmlformats.org/officeDocument/2006/relationships/chart" Target="/ppt/slides/charts/chartf9.xml" Id="rId3" /><Relationship Type="http://schemas.openxmlformats.org/officeDocument/2006/relationships/notesSlide" Target="/ppt/notesSlides/notesSlidefa.xml" Id="R009f85af6ae0456a" /></Relationships>
</file>

<file path=ppt/slides/_rels/slidefb.xml.rels>&#65279;<?xml version="1.0" encoding="utf-8"?><Relationships xmlns="http://schemas.openxmlformats.org/package/2006/relationships"><Relationship Type="http://schemas.openxmlformats.org/officeDocument/2006/relationships/slideLayout" Target="/ppt/slideLayouts/slideLayout12.xml" Id="R9fb79460ddd24f5b" /><Relationship Type="http://schemas.openxmlformats.org/officeDocument/2006/relationships/chart" Target="/ppt/slides/charts/chartfa.xml" Id="rId3" /><Relationship Type="http://schemas.openxmlformats.org/officeDocument/2006/relationships/notesSlide" Target="/ppt/notesSlides/notesSlidefb.xml" Id="R23819e77f8ff409d" /></Relationships>
</file>

<file path=ppt/slides/_rels/slidefc.xml.rels>&#65279;<?xml version="1.0" encoding="utf-8"?><Relationships xmlns="http://schemas.openxmlformats.org/package/2006/relationships"><Relationship Type="http://schemas.openxmlformats.org/officeDocument/2006/relationships/slideLayout" Target="/ppt/slideLayouts/slideLayout12.xml" Id="R60a138af48564357" /><Relationship Type="http://schemas.openxmlformats.org/officeDocument/2006/relationships/chart" Target="/ppt/slides/charts/chartfb.xml" Id="rId3" /><Relationship Type="http://schemas.openxmlformats.org/officeDocument/2006/relationships/notesSlide" Target="/ppt/notesSlides/notesSlidefc.xml" Id="Rf6041f4ed364408a" /></Relationships>
</file>

<file path=ppt/slides/_rels/slidefd.xml.rels>&#65279;<?xml version="1.0" encoding="utf-8"?><Relationships xmlns="http://schemas.openxmlformats.org/package/2006/relationships"><Relationship Type="http://schemas.openxmlformats.org/officeDocument/2006/relationships/slideLayout" Target="/ppt/slideLayouts/slideLayout12.xml" Id="R0fe8b6419ece4ddc" /><Relationship Type="http://schemas.openxmlformats.org/officeDocument/2006/relationships/chart" Target="/ppt/slides/charts/chartfc.xml" Id="rId3" /><Relationship Type="http://schemas.openxmlformats.org/officeDocument/2006/relationships/notesSlide" Target="/ppt/notesSlides/notesSlidefd.xml" Id="Rc134268d6be44890" /></Relationships>
</file>

<file path=ppt/slides/_rels/slidefe.xml.rels>&#65279;<?xml version="1.0" encoding="utf-8"?><Relationships xmlns="http://schemas.openxmlformats.org/package/2006/relationships"><Relationship Type="http://schemas.openxmlformats.org/officeDocument/2006/relationships/slideLayout" Target="/ppt/slideLayouts/slideLayout12.xml" Id="R565a080e8fdc4dd2" /><Relationship Type="http://schemas.openxmlformats.org/officeDocument/2006/relationships/chart" Target="/ppt/slides/charts/chartfd.xml" Id="rId3" /><Relationship Type="http://schemas.openxmlformats.org/officeDocument/2006/relationships/notesSlide" Target="/ppt/notesSlides/notesSlidefe.xml" Id="Rc01d95ca25de4e60" /></Relationships>
</file>

<file path=ppt/slides/_rels/slideff.xml.rels>&#65279;<?xml version="1.0" encoding="utf-8"?><Relationships xmlns="http://schemas.openxmlformats.org/package/2006/relationships"><Relationship Type="http://schemas.openxmlformats.org/officeDocument/2006/relationships/slideLayout" Target="/ppt/slideLayouts/slideLayout12.xml" Id="Rc4868c1ba3dc4cf8" /><Relationship Type="http://schemas.openxmlformats.org/officeDocument/2006/relationships/chart" Target="/ppt/slides/charts/chartfe.xml" Id="rId3" /><Relationship Type="http://schemas.openxmlformats.org/officeDocument/2006/relationships/notesSlide" Target="/ppt/notesSlides/notesSlideff.xml" Id="R794008d6f4bb4e08" /></Relationships>
</file>

<file path=ppt/slides/charts/_rels/chart10.xml.rels>&#65279;<?xml version="1.0" encoding="utf-8"?><Relationships xmlns="http://schemas.openxmlformats.org/package/2006/relationships"><Relationship Type="http://schemas.openxmlformats.org/officeDocument/2006/relationships/package" Target="/ppt/slides/charts/embeddings/package10.bin" Id="rId1" /></Relationships>
</file>

<file path=ppt/slides/charts/_rels/chart100.xml.rels>&#65279;<?xml version="1.0" encoding="utf-8"?><Relationships xmlns="http://schemas.openxmlformats.org/package/2006/relationships"><Relationship Type="http://schemas.openxmlformats.org/officeDocument/2006/relationships/package" Target="/ppt/slides/charts/embeddings/package100.bin" Id="rId1" /></Relationships>
</file>

<file path=ppt/slides/charts/_rels/chart101.xml.rels>&#65279;<?xml version="1.0" encoding="utf-8"?><Relationships xmlns="http://schemas.openxmlformats.org/package/2006/relationships"><Relationship Type="http://schemas.openxmlformats.org/officeDocument/2006/relationships/package" Target="/ppt/slides/charts/embeddings/package101.bin" Id="rId1" /></Relationships>
</file>

<file path=ppt/slides/charts/_rels/chart102.xml.rels>&#65279;<?xml version="1.0" encoding="utf-8"?><Relationships xmlns="http://schemas.openxmlformats.org/package/2006/relationships"><Relationship Type="http://schemas.openxmlformats.org/officeDocument/2006/relationships/package" Target="/ppt/slides/charts/embeddings/package102.bin" Id="rId1" /></Relationships>
</file>

<file path=ppt/slides/charts/_rels/chart103.xml.rels>&#65279;<?xml version="1.0" encoding="utf-8"?><Relationships xmlns="http://schemas.openxmlformats.org/package/2006/relationships"><Relationship Type="http://schemas.openxmlformats.org/officeDocument/2006/relationships/package" Target="/ppt/slides/charts/embeddings/package103.bin" Id="rId1" /></Relationships>
</file>

<file path=ppt/slides/charts/_rels/chart104.xml.rels>&#65279;<?xml version="1.0" encoding="utf-8"?><Relationships xmlns="http://schemas.openxmlformats.org/package/2006/relationships"><Relationship Type="http://schemas.openxmlformats.org/officeDocument/2006/relationships/package" Target="/ppt/slides/charts/embeddings/package104.bin" Id="rId1" /></Relationships>
</file>

<file path=ppt/slides/charts/_rels/chart105.xml.rels>&#65279;<?xml version="1.0" encoding="utf-8"?><Relationships xmlns="http://schemas.openxmlformats.org/package/2006/relationships"><Relationship Type="http://schemas.openxmlformats.org/officeDocument/2006/relationships/package" Target="/ppt/slides/charts/embeddings/package105.bin" Id="rId1" /></Relationships>
</file>

<file path=ppt/slides/charts/_rels/chart106.xml.rels>&#65279;<?xml version="1.0" encoding="utf-8"?><Relationships xmlns="http://schemas.openxmlformats.org/package/2006/relationships"><Relationship Type="http://schemas.openxmlformats.org/officeDocument/2006/relationships/package" Target="/ppt/slides/charts/embeddings/package106.bin" Id="rId1" /></Relationships>
</file>

<file path=ppt/slides/charts/_rels/chart107.xml.rels>&#65279;<?xml version="1.0" encoding="utf-8"?><Relationships xmlns="http://schemas.openxmlformats.org/package/2006/relationships"><Relationship Type="http://schemas.openxmlformats.org/officeDocument/2006/relationships/package" Target="/ppt/slides/charts/embeddings/package107.bin" Id="rId1" /></Relationships>
</file>

<file path=ppt/slides/charts/_rels/chart108.xml.rels>&#65279;<?xml version="1.0" encoding="utf-8"?><Relationships xmlns="http://schemas.openxmlformats.org/package/2006/relationships"><Relationship Type="http://schemas.openxmlformats.org/officeDocument/2006/relationships/package" Target="/ppt/slides/charts/embeddings/package108.bin" Id="rId1" /></Relationships>
</file>

<file path=ppt/slides/charts/_rels/chart109.xml.rels>&#65279;<?xml version="1.0" encoding="utf-8"?><Relationships xmlns="http://schemas.openxmlformats.org/package/2006/relationships"><Relationship Type="http://schemas.openxmlformats.org/officeDocument/2006/relationships/package" Target="/ppt/slides/charts/embeddings/package109.bin" Id="rId1" /></Relationships>
</file>

<file path=ppt/slides/charts/_rels/chart10a.xml.rels>&#65279;<?xml version="1.0" encoding="utf-8"?><Relationships xmlns="http://schemas.openxmlformats.org/package/2006/relationships"><Relationship Type="http://schemas.openxmlformats.org/officeDocument/2006/relationships/package" Target="/ppt/slides/charts/embeddings/package10a.bin" Id="rId1" /></Relationships>
</file>

<file path=ppt/slides/charts/_rels/chart10b.xml.rels>&#65279;<?xml version="1.0" encoding="utf-8"?><Relationships xmlns="http://schemas.openxmlformats.org/package/2006/relationships"><Relationship Type="http://schemas.openxmlformats.org/officeDocument/2006/relationships/package" Target="/ppt/slides/charts/embeddings/package10b.bin" Id="rId1" /></Relationships>
</file>

<file path=ppt/slides/charts/_rels/chart10c.xml.rels>&#65279;<?xml version="1.0" encoding="utf-8"?><Relationships xmlns="http://schemas.openxmlformats.org/package/2006/relationships"><Relationship Type="http://schemas.openxmlformats.org/officeDocument/2006/relationships/package" Target="/ppt/slides/charts/embeddings/package10c.bin" Id="rId1" /></Relationships>
</file>

<file path=ppt/slides/charts/_rels/chart10d.xml.rels>&#65279;<?xml version="1.0" encoding="utf-8"?><Relationships xmlns="http://schemas.openxmlformats.org/package/2006/relationships"><Relationship Type="http://schemas.openxmlformats.org/officeDocument/2006/relationships/package" Target="/ppt/slides/charts/embeddings/package10d.bin" Id="rId1" /></Relationships>
</file>

<file path=ppt/slides/charts/_rels/chart10e.xml.rels>&#65279;<?xml version="1.0" encoding="utf-8"?><Relationships xmlns="http://schemas.openxmlformats.org/package/2006/relationships"><Relationship Type="http://schemas.openxmlformats.org/officeDocument/2006/relationships/package" Target="/ppt/slides/charts/embeddings/package10e.bin" Id="rId1" /></Relationships>
</file>

<file path=ppt/slides/charts/_rels/chart10f.xml.rels>&#65279;<?xml version="1.0" encoding="utf-8"?><Relationships xmlns="http://schemas.openxmlformats.org/package/2006/relationships"><Relationship Type="http://schemas.openxmlformats.org/officeDocument/2006/relationships/package" Target="/ppt/slides/charts/embeddings/package10f.bin" Id="rId1" /></Relationships>
</file>

<file path=ppt/slides/charts/_rels/chart11.xml.rels>&#65279;<?xml version="1.0" encoding="utf-8"?><Relationships xmlns="http://schemas.openxmlformats.org/package/2006/relationships"><Relationship Type="http://schemas.openxmlformats.org/officeDocument/2006/relationships/package" Target="/ppt/slides/charts/embeddings/package11.bin" Id="rId1" /></Relationships>
</file>

<file path=ppt/slides/charts/_rels/chart110.xml.rels>&#65279;<?xml version="1.0" encoding="utf-8"?><Relationships xmlns="http://schemas.openxmlformats.org/package/2006/relationships"><Relationship Type="http://schemas.openxmlformats.org/officeDocument/2006/relationships/package" Target="/ppt/slides/charts/embeddings/package110.bin" Id="rId1" /></Relationships>
</file>

<file path=ppt/slides/charts/_rels/chart111.xml.rels>&#65279;<?xml version="1.0" encoding="utf-8"?><Relationships xmlns="http://schemas.openxmlformats.org/package/2006/relationships"><Relationship Type="http://schemas.openxmlformats.org/officeDocument/2006/relationships/package" Target="/ppt/slides/charts/embeddings/package111.bin" Id="rId1" /></Relationships>
</file>

<file path=ppt/slides/charts/_rels/chart112.xml.rels>&#65279;<?xml version="1.0" encoding="utf-8"?><Relationships xmlns="http://schemas.openxmlformats.org/package/2006/relationships"><Relationship Type="http://schemas.openxmlformats.org/officeDocument/2006/relationships/package" Target="/ppt/slides/charts/embeddings/package112.bin" Id="rId1" /></Relationships>
</file>

<file path=ppt/slides/charts/_rels/chart113.xml.rels>&#65279;<?xml version="1.0" encoding="utf-8"?><Relationships xmlns="http://schemas.openxmlformats.org/package/2006/relationships"><Relationship Type="http://schemas.openxmlformats.org/officeDocument/2006/relationships/package" Target="/ppt/slides/charts/embeddings/package113.bin" Id="rId1" /></Relationships>
</file>

<file path=ppt/slides/charts/_rels/chart114.xml.rels>&#65279;<?xml version="1.0" encoding="utf-8"?><Relationships xmlns="http://schemas.openxmlformats.org/package/2006/relationships"><Relationship Type="http://schemas.openxmlformats.org/officeDocument/2006/relationships/package" Target="/ppt/slides/charts/embeddings/package114.bin" Id="rId1" /></Relationships>
</file>

<file path=ppt/slides/charts/_rels/chart115.xml.rels>&#65279;<?xml version="1.0" encoding="utf-8"?><Relationships xmlns="http://schemas.openxmlformats.org/package/2006/relationships"><Relationship Type="http://schemas.openxmlformats.org/officeDocument/2006/relationships/package" Target="/ppt/slides/charts/embeddings/package115.bin" Id="rId1" /></Relationships>
</file>

<file path=ppt/slides/charts/_rels/chart116.xml.rels>&#65279;<?xml version="1.0" encoding="utf-8"?><Relationships xmlns="http://schemas.openxmlformats.org/package/2006/relationships"><Relationship Type="http://schemas.openxmlformats.org/officeDocument/2006/relationships/package" Target="/ppt/slides/charts/embeddings/package116.bin" Id="rId1" /></Relationships>
</file>

<file path=ppt/slides/charts/_rels/chart117.xml.rels>&#65279;<?xml version="1.0" encoding="utf-8"?><Relationships xmlns="http://schemas.openxmlformats.org/package/2006/relationships"><Relationship Type="http://schemas.openxmlformats.org/officeDocument/2006/relationships/package" Target="/ppt/slides/charts/embeddings/package117.bin" Id="rId1" /></Relationships>
</file>

<file path=ppt/slides/charts/_rels/chart118.xml.rels>&#65279;<?xml version="1.0" encoding="utf-8"?><Relationships xmlns="http://schemas.openxmlformats.org/package/2006/relationships"><Relationship Type="http://schemas.openxmlformats.org/officeDocument/2006/relationships/package" Target="/ppt/slides/charts/embeddings/package118.bin" Id="rId1" /></Relationships>
</file>

<file path=ppt/slides/charts/_rels/chart119.xml.rels>&#65279;<?xml version="1.0" encoding="utf-8"?><Relationships xmlns="http://schemas.openxmlformats.org/package/2006/relationships"><Relationship Type="http://schemas.openxmlformats.org/officeDocument/2006/relationships/package" Target="/ppt/slides/charts/embeddings/package119.bin" Id="rId1" /></Relationships>
</file>

<file path=ppt/slides/charts/_rels/chart11a.xml.rels>&#65279;<?xml version="1.0" encoding="utf-8"?><Relationships xmlns="http://schemas.openxmlformats.org/package/2006/relationships"><Relationship Type="http://schemas.openxmlformats.org/officeDocument/2006/relationships/package" Target="/ppt/slides/charts/embeddings/package11a.bin" Id="rId1" /></Relationships>
</file>

<file path=ppt/slides/charts/_rels/chart12.xml.rels>&#65279;<?xml version="1.0" encoding="utf-8"?><Relationships xmlns="http://schemas.openxmlformats.org/package/2006/relationships"><Relationship Type="http://schemas.openxmlformats.org/officeDocument/2006/relationships/package" Target="/ppt/slides/charts/embeddings/package12.bin" Id="rId1" /></Relationships>
</file>

<file path=ppt/slides/charts/_rels/chart13.xml.rels>&#65279;<?xml version="1.0" encoding="utf-8"?><Relationships xmlns="http://schemas.openxmlformats.org/package/2006/relationships"><Relationship Type="http://schemas.openxmlformats.org/officeDocument/2006/relationships/package" Target="/ppt/slides/charts/embeddings/package13.bin" Id="rId1" /></Relationships>
</file>

<file path=ppt/slides/charts/_rels/chart14.xml.rels>&#65279;<?xml version="1.0" encoding="utf-8"?><Relationships xmlns="http://schemas.openxmlformats.org/package/2006/relationships"><Relationship Type="http://schemas.openxmlformats.org/officeDocument/2006/relationships/package" Target="/ppt/slides/charts/embeddings/package14.bin" Id="rId1" /></Relationships>
</file>

<file path=ppt/slides/charts/_rels/chart15.xml.rels>&#65279;<?xml version="1.0" encoding="utf-8"?><Relationships xmlns="http://schemas.openxmlformats.org/package/2006/relationships"><Relationship Type="http://schemas.openxmlformats.org/officeDocument/2006/relationships/package" Target="/ppt/slides/charts/embeddings/package15.bin" Id="rId1" /></Relationships>
</file>

<file path=ppt/slides/charts/_rels/chart16.xml.rels>&#65279;<?xml version="1.0" encoding="utf-8"?><Relationships xmlns="http://schemas.openxmlformats.org/package/2006/relationships"><Relationship Type="http://schemas.openxmlformats.org/officeDocument/2006/relationships/package" Target="/ppt/slides/charts/embeddings/package16.bin" Id="rId1" /></Relationships>
</file>

<file path=ppt/slides/charts/_rels/chart17.xml.rels>&#65279;<?xml version="1.0" encoding="utf-8"?><Relationships xmlns="http://schemas.openxmlformats.org/package/2006/relationships"><Relationship Type="http://schemas.openxmlformats.org/officeDocument/2006/relationships/package" Target="/ppt/slides/charts/embeddings/package17.bin" Id="rId1" /></Relationships>
</file>

<file path=ppt/slides/charts/_rels/chart18.xml.rels>&#65279;<?xml version="1.0" encoding="utf-8"?><Relationships xmlns="http://schemas.openxmlformats.org/package/2006/relationships"><Relationship Type="http://schemas.openxmlformats.org/officeDocument/2006/relationships/package" Target="/ppt/slides/charts/embeddings/package18.bin" Id="rId1" /></Relationships>
</file>

<file path=ppt/slides/charts/_rels/chart19.xml.rels>&#65279;<?xml version="1.0" encoding="utf-8"?><Relationships xmlns="http://schemas.openxmlformats.org/package/2006/relationships"><Relationship Type="http://schemas.openxmlformats.org/officeDocument/2006/relationships/package" Target="/ppt/slides/charts/embeddings/package19.bin" Id="rId1" /></Relationships>
</file>

<file path=ppt/slides/charts/_rels/chart1a.xml.rels>&#65279;<?xml version="1.0" encoding="utf-8"?><Relationships xmlns="http://schemas.openxmlformats.org/package/2006/relationships"><Relationship Type="http://schemas.openxmlformats.org/officeDocument/2006/relationships/package" Target="/ppt/slides/charts/embeddings/package1a.bin" Id="rId1" /></Relationships>
</file>

<file path=ppt/slides/charts/_rels/chart1b.xml.rels>&#65279;<?xml version="1.0" encoding="utf-8"?><Relationships xmlns="http://schemas.openxmlformats.org/package/2006/relationships"><Relationship Type="http://schemas.openxmlformats.org/officeDocument/2006/relationships/package" Target="/ppt/slides/charts/embeddings/package1b.bin" Id="rId1" /></Relationships>
</file>

<file path=ppt/slides/charts/_rels/chart1c.xml.rels>&#65279;<?xml version="1.0" encoding="utf-8"?><Relationships xmlns="http://schemas.openxmlformats.org/package/2006/relationships"><Relationship Type="http://schemas.openxmlformats.org/officeDocument/2006/relationships/package" Target="/ppt/slides/charts/embeddings/package1c.bin" Id="rId1" /></Relationships>
</file>

<file path=ppt/slides/charts/_rels/chart1d.xml.rels>&#65279;<?xml version="1.0" encoding="utf-8"?><Relationships xmlns="http://schemas.openxmlformats.org/package/2006/relationships"><Relationship Type="http://schemas.openxmlformats.org/officeDocument/2006/relationships/package" Target="/ppt/slides/charts/embeddings/package1d.bin" Id="rId1" /></Relationships>
</file>

<file path=ppt/slides/charts/_rels/chart1e.xml.rels>&#65279;<?xml version="1.0" encoding="utf-8"?><Relationships xmlns="http://schemas.openxmlformats.org/package/2006/relationships"><Relationship Type="http://schemas.openxmlformats.org/officeDocument/2006/relationships/package" Target="/ppt/slides/charts/embeddings/package1e.bin" Id="rId1" /></Relationships>
</file>

<file path=ppt/slides/charts/_rels/chart1f.xml.rels>&#65279;<?xml version="1.0" encoding="utf-8"?><Relationships xmlns="http://schemas.openxmlformats.org/package/2006/relationships"><Relationship Type="http://schemas.openxmlformats.org/officeDocument/2006/relationships/package" Target="/ppt/slides/charts/embeddings/package1f.bin" Id="rId1" /></Relationships>
</file>

<file path=ppt/slides/charts/_rels/chart20.xml.rels>&#65279;<?xml version="1.0" encoding="utf-8"?><Relationships xmlns="http://schemas.openxmlformats.org/package/2006/relationships"><Relationship Type="http://schemas.openxmlformats.org/officeDocument/2006/relationships/package" Target="/ppt/slides/charts/embeddings/package20.bin" Id="rId1" /></Relationships>
</file>

<file path=ppt/slides/charts/_rels/chart21.xml.rels>&#65279;<?xml version="1.0" encoding="utf-8"?><Relationships xmlns="http://schemas.openxmlformats.org/package/2006/relationships"><Relationship Type="http://schemas.openxmlformats.org/officeDocument/2006/relationships/package" Target="/ppt/slides/charts/embeddings/package21.bin" Id="rId1" /></Relationships>
</file>

<file path=ppt/slides/charts/_rels/chart22.xml.rels>&#65279;<?xml version="1.0" encoding="utf-8"?><Relationships xmlns="http://schemas.openxmlformats.org/package/2006/relationships"><Relationship Type="http://schemas.openxmlformats.org/officeDocument/2006/relationships/package" Target="/ppt/slides/charts/embeddings/package22.bin" Id="rId1" /></Relationships>
</file>

<file path=ppt/slides/charts/_rels/chart23.xml.rels>&#65279;<?xml version="1.0" encoding="utf-8"?><Relationships xmlns="http://schemas.openxmlformats.org/package/2006/relationships"><Relationship Type="http://schemas.openxmlformats.org/officeDocument/2006/relationships/package" Target="/ppt/slides/charts/embeddings/package23.bin" Id="rId1" /></Relationships>
</file>

<file path=ppt/slides/charts/_rels/chart24.xml.rels>&#65279;<?xml version="1.0" encoding="utf-8"?><Relationships xmlns="http://schemas.openxmlformats.org/package/2006/relationships"><Relationship Type="http://schemas.openxmlformats.org/officeDocument/2006/relationships/package" Target="/ppt/slides/charts/embeddings/package24.bin" Id="rId1" /></Relationships>
</file>

<file path=ppt/slides/charts/_rels/chart25.xml.rels>&#65279;<?xml version="1.0" encoding="utf-8"?><Relationships xmlns="http://schemas.openxmlformats.org/package/2006/relationships"><Relationship Type="http://schemas.openxmlformats.org/officeDocument/2006/relationships/package" Target="/ppt/slides/charts/embeddings/package25.bin" Id="rId1" /></Relationships>
</file>

<file path=ppt/slides/charts/_rels/chart26.xml.rels>&#65279;<?xml version="1.0" encoding="utf-8"?><Relationships xmlns="http://schemas.openxmlformats.org/package/2006/relationships"><Relationship Type="http://schemas.openxmlformats.org/officeDocument/2006/relationships/package" Target="/ppt/slides/charts/embeddings/package26.bin" Id="rId1" /></Relationships>
</file>

<file path=ppt/slides/charts/_rels/chart27.xml.rels>&#65279;<?xml version="1.0" encoding="utf-8"?><Relationships xmlns="http://schemas.openxmlformats.org/package/2006/relationships"><Relationship Type="http://schemas.openxmlformats.org/officeDocument/2006/relationships/package" Target="/ppt/slides/charts/embeddings/package27.bin" Id="rId1" /></Relationships>
</file>

<file path=ppt/slides/charts/_rels/chart28.xml.rels>&#65279;<?xml version="1.0" encoding="utf-8"?><Relationships xmlns="http://schemas.openxmlformats.org/package/2006/relationships"><Relationship Type="http://schemas.openxmlformats.org/officeDocument/2006/relationships/package" Target="/ppt/slides/charts/embeddings/package28.bin" Id="rId1" /></Relationships>
</file>

<file path=ppt/slides/charts/_rels/chart29.xml.rels>&#65279;<?xml version="1.0" encoding="utf-8"?><Relationships xmlns="http://schemas.openxmlformats.org/package/2006/relationships"><Relationship Type="http://schemas.openxmlformats.org/officeDocument/2006/relationships/package" Target="/ppt/slides/charts/embeddings/package29.bin" Id="rId1" /></Relationships>
</file>

<file path=ppt/slides/charts/_rels/chart2a.xml.rels>&#65279;<?xml version="1.0" encoding="utf-8"?><Relationships xmlns="http://schemas.openxmlformats.org/package/2006/relationships"><Relationship Type="http://schemas.openxmlformats.org/officeDocument/2006/relationships/package" Target="/ppt/slides/charts/embeddings/package2a.bin" Id="rId1" /></Relationships>
</file>

<file path=ppt/slides/charts/_rels/chart2b.xml.rels>&#65279;<?xml version="1.0" encoding="utf-8"?><Relationships xmlns="http://schemas.openxmlformats.org/package/2006/relationships"><Relationship Type="http://schemas.openxmlformats.org/officeDocument/2006/relationships/package" Target="/ppt/slides/charts/embeddings/package2b.bin" Id="rId1" /></Relationships>
</file>

<file path=ppt/slides/charts/_rels/chart2c.xml.rels>&#65279;<?xml version="1.0" encoding="utf-8"?><Relationships xmlns="http://schemas.openxmlformats.org/package/2006/relationships"><Relationship Type="http://schemas.openxmlformats.org/officeDocument/2006/relationships/package" Target="/ppt/slides/charts/embeddings/package2c.bin" Id="rId1" /></Relationships>
</file>

<file path=ppt/slides/charts/_rels/chart2d.xml.rels>&#65279;<?xml version="1.0" encoding="utf-8"?><Relationships xmlns="http://schemas.openxmlformats.org/package/2006/relationships"><Relationship Type="http://schemas.openxmlformats.org/officeDocument/2006/relationships/package" Target="/ppt/slides/charts/embeddings/package2d.bin" Id="rId1" /></Relationships>
</file>

<file path=ppt/slides/charts/_rels/chart2e.xml.rels>&#65279;<?xml version="1.0" encoding="utf-8"?><Relationships xmlns="http://schemas.openxmlformats.org/package/2006/relationships"><Relationship Type="http://schemas.openxmlformats.org/officeDocument/2006/relationships/package" Target="/ppt/slides/charts/embeddings/package2e.bin" Id="rId1" /></Relationships>
</file>

<file path=ppt/slides/charts/_rels/chart2f.xml.rels>&#65279;<?xml version="1.0" encoding="utf-8"?><Relationships xmlns="http://schemas.openxmlformats.org/package/2006/relationships"><Relationship Type="http://schemas.openxmlformats.org/officeDocument/2006/relationships/package" Target="/ppt/slides/charts/embeddings/package2f.bin" Id="rId1" /></Relationships>
</file>

<file path=ppt/slides/charts/_rels/chart30.xml.rels>&#65279;<?xml version="1.0" encoding="utf-8"?><Relationships xmlns="http://schemas.openxmlformats.org/package/2006/relationships"><Relationship Type="http://schemas.openxmlformats.org/officeDocument/2006/relationships/package" Target="/ppt/slides/charts/embeddings/package30.bin" Id="rId1" /></Relationships>
</file>

<file path=ppt/slides/charts/_rels/chart31.xml.rels>&#65279;<?xml version="1.0" encoding="utf-8"?><Relationships xmlns="http://schemas.openxmlformats.org/package/2006/relationships"><Relationship Type="http://schemas.openxmlformats.org/officeDocument/2006/relationships/package" Target="/ppt/slides/charts/embeddings/package31.bin" Id="rId1" /></Relationships>
</file>

<file path=ppt/slides/charts/_rels/chart32.xml.rels>&#65279;<?xml version="1.0" encoding="utf-8"?><Relationships xmlns="http://schemas.openxmlformats.org/package/2006/relationships"><Relationship Type="http://schemas.openxmlformats.org/officeDocument/2006/relationships/package" Target="/ppt/slides/charts/embeddings/package32.bin" Id="rId1" /></Relationships>
</file>

<file path=ppt/slides/charts/_rels/chart33.xml.rels>&#65279;<?xml version="1.0" encoding="utf-8"?><Relationships xmlns="http://schemas.openxmlformats.org/package/2006/relationships"><Relationship Type="http://schemas.openxmlformats.org/officeDocument/2006/relationships/package" Target="/ppt/slides/charts/embeddings/package33.bin" Id="rId1" /></Relationships>
</file>

<file path=ppt/slides/charts/_rels/chart34.xml.rels>&#65279;<?xml version="1.0" encoding="utf-8"?><Relationships xmlns="http://schemas.openxmlformats.org/package/2006/relationships"><Relationship Type="http://schemas.openxmlformats.org/officeDocument/2006/relationships/package" Target="/ppt/slides/charts/embeddings/package34.bin" Id="rId1" /></Relationships>
</file>

<file path=ppt/slides/charts/_rels/chart35.xml.rels>&#65279;<?xml version="1.0" encoding="utf-8"?><Relationships xmlns="http://schemas.openxmlformats.org/package/2006/relationships"><Relationship Type="http://schemas.openxmlformats.org/officeDocument/2006/relationships/package" Target="/ppt/slides/charts/embeddings/package35.bin" Id="rId1" /></Relationships>
</file>

<file path=ppt/slides/charts/_rels/chart36.xml.rels>&#65279;<?xml version="1.0" encoding="utf-8"?><Relationships xmlns="http://schemas.openxmlformats.org/package/2006/relationships"><Relationship Type="http://schemas.openxmlformats.org/officeDocument/2006/relationships/package" Target="/ppt/slides/charts/embeddings/package36.bin" Id="rId1" /></Relationships>
</file>

<file path=ppt/slides/charts/_rels/chart37.xml.rels>&#65279;<?xml version="1.0" encoding="utf-8"?><Relationships xmlns="http://schemas.openxmlformats.org/package/2006/relationships"><Relationship Type="http://schemas.openxmlformats.org/officeDocument/2006/relationships/package" Target="/ppt/slides/charts/embeddings/package37.bin" Id="rId1" /></Relationships>
</file>

<file path=ppt/slides/charts/_rels/chart38.xml.rels>&#65279;<?xml version="1.0" encoding="utf-8"?><Relationships xmlns="http://schemas.openxmlformats.org/package/2006/relationships"><Relationship Type="http://schemas.openxmlformats.org/officeDocument/2006/relationships/package" Target="/ppt/slides/charts/embeddings/package38.bin" Id="rId1" /></Relationships>
</file>

<file path=ppt/slides/charts/_rels/chart39.xml.rels>&#65279;<?xml version="1.0" encoding="utf-8"?><Relationships xmlns="http://schemas.openxmlformats.org/package/2006/relationships"><Relationship Type="http://schemas.openxmlformats.org/officeDocument/2006/relationships/package" Target="/ppt/slides/charts/embeddings/package39.bin" Id="rId1" /></Relationships>
</file>

<file path=ppt/slides/charts/_rels/chart3a.xml.rels>&#65279;<?xml version="1.0" encoding="utf-8"?><Relationships xmlns="http://schemas.openxmlformats.org/package/2006/relationships"><Relationship Type="http://schemas.openxmlformats.org/officeDocument/2006/relationships/package" Target="/ppt/slides/charts/embeddings/package3a.bin" Id="rId1" /></Relationships>
</file>

<file path=ppt/slides/charts/_rels/chart3b.xml.rels>&#65279;<?xml version="1.0" encoding="utf-8"?><Relationships xmlns="http://schemas.openxmlformats.org/package/2006/relationships"><Relationship Type="http://schemas.openxmlformats.org/officeDocument/2006/relationships/package" Target="/ppt/slides/charts/embeddings/package3b.bin" Id="rId1" /></Relationships>
</file>

<file path=ppt/slides/charts/_rels/chart3c.xml.rels>&#65279;<?xml version="1.0" encoding="utf-8"?><Relationships xmlns="http://schemas.openxmlformats.org/package/2006/relationships"><Relationship Type="http://schemas.openxmlformats.org/officeDocument/2006/relationships/package" Target="/ppt/slides/charts/embeddings/package3c.bin" Id="rId1" /></Relationships>
</file>

<file path=ppt/slides/charts/_rels/chart3d.xml.rels>&#65279;<?xml version="1.0" encoding="utf-8"?><Relationships xmlns="http://schemas.openxmlformats.org/package/2006/relationships"><Relationship Type="http://schemas.openxmlformats.org/officeDocument/2006/relationships/package" Target="/ppt/slides/charts/embeddings/package3d.bin" Id="rId1" /></Relationships>
</file>

<file path=ppt/slides/charts/_rels/chart3e.xml.rels>&#65279;<?xml version="1.0" encoding="utf-8"?><Relationships xmlns="http://schemas.openxmlformats.org/package/2006/relationships"><Relationship Type="http://schemas.openxmlformats.org/officeDocument/2006/relationships/package" Target="/ppt/slides/charts/embeddings/package3e.bin" Id="rId1" /></Relationships>
</file>

<file path=ppt/slides/charts/_rels/chart3f.xml.rels>&#65279;<?xml version="1.0" encoding="utf-8"?><Relationships xmlns="http://schemas.openxmlformats.org/package/2006/relationships"><Relationship Type="http://schemas.openxmlformats.org/officeDocument/2006/relationships/package" Target="/ppt/slides/charts/embeddings/package3f.bin" Id="rId1" /></Relationships>
</file>

<file path=ppt/slides/charts/_rels/chart4.xml.rels>&#65279;<?xml version="1.0" encoding="utf-8"?><Relationships xmlns="http://schemas.openxmlformats.org/package/2006/relationships"><Relationship Type="http://schemas.openxmlformats.org/officeDocument/2006/relationships/package" Target="/ppt/slides/charts/embeddings/package4.bin" Id="rId1" /></Relationships>
</file>

<file path=ppt/slides/charts/_rels/chart40.xml.rels>&#65279;<?xml version="1.0" encoding="utf-8"?><Relationships xmlns="http://schemas.openxmlformats.org/package/2006/relationships"><Relationship Type="http://schemas.openxmlformats.org/officeDocument/2006/relationships/package" Target="/ppt/slides/charts/embeddings/package40.bin" Id="rId1" /></Relationships>
</file>

<file path=ppt/slides/charts/_rels/chart41.xml.rels>&#65279;<?xml version="1.0" encoding="utf-8"?><Relationships xmlns="http://schemas.openxmlformats.org/package/2006/relationships"><Relationship Type="http://schemas.openxmlformats.org/officeDocument/2006/relationships/package" Target="/ppt/slides/charts/embeddings/package41.bin" Id="rId1" /></Relationships>
</file>

<file path=ppt/slides/charts/_rels/chart42.xml.rels>&#65279;<?xml version="1.0" encoding="utf-8"?><Relationships xmlns="http://schemas.openxmlformats.org/package/2006/relationships"><Relationship Type="http://schemas.openxmlformats.org/officeDocument/2006/relationships/package" Target="/ppt/slides/charts/embeddings/package42.bin" Id="rId1" /></Relationships>
</file>

<file path=ppt/slides/charts/_rels/chart43.xml.rels>&#65279;<?xml version="1.0" encoding="utf-8"?><Relationships xmlns="http://schemas.openxmlformats.org/package/2006/relationships"><Relationship Type="http://schemas.openxmlformats.org/officeDocument/2006/relationships/package" Target="/ppt/slides/charts/embeddings/package43.bin" Id="rId1" /></Relationships>
</file>

<file path=ppt/slides/charts/_rels/chart44.xml.rels>&#65279;<?xml version="1.0" encoding="utf-8"?><Relationships xmlns="http://schemas.openxmlformats.org/package/2006/relationships"><Relationship Type="http://schemas.openxmlformats.org/officeDocument/2006/relationships/package" Target="/ppt/slides/charts/embeddings/package44.bin" Id="rId1" /></Relationships>
</file>

<file path=ppt/slides/charts/_rels/chart45.xml.rels>&#65279;<?xml version="1.0" encoding="utf-8"?><Relationships xmlns="http://schemas.openxmlformats.org/package/2006/relationships"><Relationship Type="http://schemas.openxmlformats.org/officeDocument/2006/relationships/package" Target="/ppt/slides/charts/embeddings/package45.bin" Id="rId1" /></Relationships>
</file>

<file path=ppt/slides/charts/_rels/chart46.xml.rels>&#65279;<?xml version="1.0" encoding="utf-8"?><Relationships xmlns="http://schemas.openxmlformats.org/package/2006/relationships"><Relationship Type="http://schemas.openxmlformats.org/officeDocument/2006/relationships/package" Target="/ppt/slides/charts/embeddings/package46.bin" Id="rId1" /></Relationships>
</file>

<file path=ppt/slides/charts/_rels/chart47.xml.rels>&#65279;<?xml version="1.0" encoding="utf-8"?><Relationships xmlns="http://schemas.openxmlformats.org/package/2006/relationships"><Relationship Type="http://schemas.openxmlformats.org/officeDocument/2006/relationships/package" Target="/ppt/slides/charts/embeddings/package47.bin" Id="rId1" /></Relationships>
</file>

<file path=ppt/slides/charts/_rels/chart48.xml.rels>&#65279;<?xml version="1.0" encoding="utf-8"?><Relationships xmlns="http://schemas.openxmlformats.org/package/2006/relationships"><Relationship Type="http://schemas.openxmlformats.org/officeDocument/2006/relationships/package" Target="/ppt/slides/charts/embeddings/package48.bin" Id="rId1" /></Relationships>
</file>

<file path=ppt/slides/charts/_rels/chart49.xml.rels>&#65279;<?xml version="1.0" encoding="utf-8"?><Relationships xmlns="http://schemas.openxmlformats.org/package/2006/relationships"><Relationship Type="http://schemas.openxmlformats.org/officeDocument/2006/relationships/package" Target="/ppt/slides/charts/embeddings/package49.bin" Id="rId1" /></Relationships>
</file>

<file path=ppt/slides/charts/_rels/chart4a.xml.rels>&#65279;<?xml version="1.0" encoding="utf-8"?><Relationships xmlns="http://schemas.openxmlformats.org/package/2006/relationships"><Relationship Type="http://schemas.openxmlformats.org/officeDocument/2006/relationships/package" Target="/ppt/slides/charts/embeddings/package4a.bin" Id="rId1" /></Relationships>
</file>

<file path=ppt/slides/charts/_rels/chart4b.xml.rels>&#65279;<?xml version="1.0" encoding="utf-8"?><Relationships xmlns="http://schemas.openxmlformats.org/package/2006/relationships"><Relationship Type="http://schemas.openxmlformats.org/officeDocument/2006/relationships/package" Target="/ppt/slides/charts/embeddings/package4b.bin" Id="rId1" /></Relationships>
</file>

<file path=ppt/slides/charts/_rels/chart4c.xml.rels>&#65279;<?xml version="1.0" encoding="utf-8"?><Relationships xmlns="http://schemas.openxmlformats.org/package/2006/relationships"><Relationship Type="http://schemas.openxmlformats.org/officeDocument/2006/relationships/package" Target="/ppt/slides/charts/embeddings/package4c.bin" Id="rId1" /></Relationships>
</file>

<file path=ppt/slides/charts/_rels/chart4d.xml.rels>&#65279;<?xml version="1.0" encoding="utf-8"?><Relationships xmlns="http://schemas.openxmlformats.org/package/2006/relationships"><Relationship Type="http://schemas.openxmlformats.org/officeDocument/2006/relationships/package" Target="/ppt/slides/charts/embeddings/package4d.bin" Id="rId1" /></Relationships>
</file>

<file path=ppt/slides/charts/_rels/chart4e.xml.rels>&#65279;<?xml version="1.0" encoding="utf-8"?><Relationships xmlns="http://schemas.openxmlformats.org/package/2006/relationships"><Relationship Type="http://schemas.openxmlformats.org/officeDocument/2006/relationships/package" Target="/ppt/slides/charts/embeddings/package4e.bin" Id="rId1" /></Relationships>
</file>

<file path=ppt/slides/charts/_rels/chart4f.xml.rels>&#65279;<?xml version="1.0" encoding="utf-8"?><Relationships xmlns="http://schemas.openxmlformats.org/package/2006/relationships"><Relationship Type="http://schemas.openxmlformats.org/officeDocument/2006/relationships/package" Target="/ppt/slides/charts/embeddings/package4f.bin" Id="rId1" /></Relationships>
</file>

<file path=ppt/slides/charts/_rels/chart5.xml.rels>&#65279;<?xml version="1.0" encoding="utf-8"?><Relationships xmlns="http://schemas.openxmlformats.org/package/2006/relationships"><Relationship Type="http://schemas.openxmlformats.org/officeDocument/2006/relationships/package" Target="/ppt/slides/charts/embeddings/package5.bin" Id="rId1" /></Relationships>
</file>

<file path=ppt/slides/charts/_rels/chart50.xml.rels>&#65279;<?xml version="1.0" encoding="utf-8"?><Relationships xmlns="http://schemas.openxmlformats.org/package/2006/relationships"><Relationship Type="http://schemas.openxmlformats.org/officeDocument/2006/relationships/package" Target="/ppt/slides/charts/embeddings/package50.bin" Id="rId1" /></Relationships>
</file>

<file path=ppt/slides/charts/_rels/chart51.xml.rels>&#65279;<?xml version="1.0" encoding="utf-8"?><Relationships xmlns="http://schemas.openxmlformats.org/package/2006/relationships"><Relationship Type="http://schemas.openxmlformats.org/officeDocument/2006/relationships/package" Target="/ppt/slides/charts/embeddings/package51.bin" Id="rId1" /></Relationships>
</file>

<file path=ppt/slides/charts/_rels/chart52.xml.rels>&#65279;<?xml version="1.0" encoding="utf-8"?><Relationships xmlns="http://schemas.openxmlformats.org/package/2006/relationships"><Relationship Type="http://schemas.openxmlformats.org/officeDocument/2006/relationships/package" Target="/ppt/slides/charts/embeddings/package52.bin" Id="rId1" /></Relationships>
</file>

<file path=ppt/slides/charts/_rels/chart53.xml.rels>&#65279;<?xml version="1.0" encoding="utf-8"?><Relationships xmlns="http://schemas.openxmlformats.org/package/2006/relationships"><Relationship Type="http://schemas.openxmlformats.org/officeDocument/2006/relationships/package" Target="/ppt/slides/charts/embeddings/package53.bin" Id="rId1" /></Relationships>
</file>

<file path=ppt/slides/charts/_rels/chart54.xml.rels>&#65279;<?xml version="1.0" encoding="utf-8"?><Relationships xmlns="http://schemas.openxmlformats.org/package/2006/relationships"><Relationship Type="http://schemas.openxmlformats.org/officeDocument/2006/relationships/package" Target="/ppt/slides/charts/embeddings/package54.bin" Id="rId1" /></Relationships>
</file>

<file path=ppt/slides/charts/_rels/chart55.xml.rels>&#65279;<?xml version="1.0" encoding="utf-8"?><Relationships xmlns="http://schemas.openxmlformats.org/package/2006/relationships"><Relationship Type="http://schemas.openxmlformats.org/officeDocument/2006/relationships/package" Target="/ppt/slides/charts/embeddings/package55.bin" Id="rId1" /></Relationships>
</file>

<file path=ppt/slides/charts/_rels/chart56.xml.rels>&#65279;<?xml version="1.0" encoding="utf-8"?><Relationships xmlns="http://schemas.openxmlformats.org/package/2006/relationships"><Relationship Type="http://schemas.openxmlformats.org/officeDocument/2006/relationships/package" Target="/ppt/slides/charts/embeddings/package56.bin" Id="rId1" /></Relationships>
</file>

<file path=ppt/slides/charts/_rels/chart57.xml.rels>&#65279;<?xml version="1.0" encoding="utf-8"?><Relationships xmlns="http://schemas.openxmlformats.org/package/2006/relationships"><Relationship Type="http://schemas.openxmlformats.org/officeDocument/2006/relationships/package" Target="/ppt/slides/charts/embeddings/package57.bin" Id="rId1" /></Relationships>
</file>

<file path=ppt/slides/charts/_rels/chart58.xml.rels>&#65279;<?xml version="1.0" encoding="utf-8"?><Relationships xmlns="http://schemas.openxmlformats.org/package/2006/relationships"><Relationship Type="http://schemas.openxmlformats.org/officeDocument/2006/relationships/package" Target="/ppt/slides/charts/embeddings/package58.bin" Id="rId1" /></Relationships>
</file>

<file path=ppt/slides/charts/_rels/chart59.xml.rels>&#65279;<?xml version="1.0" encoding="utf-8"?><Relationships xmlns="http://schemas.openxmlformats.org/package/2006/relationships"><Relationship Type="http://schemas.openxmlformats.org/officeDocument/2006/relationships/package" Target="/ppt/slides/charts/embeddings/package59.bin" Id="rId1" /></Relationships>
</file>

<file path=ppt/slides/charts/_rels/chart5a.xml.rels>&#65279;<?xml version="1.0" encoding="utf-8"?><Relationships xmlns="http://schemas.openxmlformats.org/package/2006/relationships"><Relationship Type="http://schemas.openxmlformats.org/officeDocument/2006/relationships/package" Target="/ppt/slides/charts/embeddings/package5a.bin" Id="rId1" /></Relationships>
</file>

<file path=ppt/slides/charts/_rels/chart5b.xml.rels>&#65279;<?xml version="1.0" encoding="utf-8"?><Relationships xmlns="http://schemas.openxmlformats.org/package/2006/relationships"><Relationship Type="http://schemas.openxmlformats.org/officeDocument/2006/relationships/package" Target="/ppt/slides/charts/embeddings/package5b.bin" Id="rId1" /></Relationships>
</file>

<file path=ppt/slides/charts/_rels/chart5c.xml.rels>&#65279;<?xml version="1.0" encoding="utf-8"?><Relationships xmlns="http://schemas.openxmlformats.org/package/2006/relationships"><Relationship Type="http://schemas.openxmlformats.org/officeDocument/2006/relationships/package" Target="/ppt/slides/charts/embeddings/package5c.bin" Id="rId1" /></Relationships>
</file>

<file path=ppt/slides/charts/_rels/chart5d.xml.rels>&#65279;<?xml version="1.0" encoding="utf-8"?><Relationships xmlns="http://schemas.openxmlformats.org/package/2006/relationships"><Relationship Type="http://schemas.openxmlformats.org/officeDocument/2006/relationships/package" Target="/ppt/slides/charts/embeddings/package5d.bin" Id="rId1" /></Relationships>
</file>

<file path=ppt/slides/charts/_rels/chart5e.xml.rels>&#65279;<?xml version="1.0" encoding="utf-8"?><Relationships xmlns="http://schemas.openxmlformats.org/package/2006/relationships"><Relationship Type="http://schemas.openxmlformats.org/officeDocument/2006/relationships/package" Target="/ppt/slides/charts/embeddings/package5e.bin" Id="rId1" /></Relationships>
</file>

<file path=ppt/slides/charts/_rels/chart5f.xml.rels>&#65279;<?xml version="1.0" encoding="utf-8"?><Relationships xmlns="http://schemas.openxmlformats.org/package/2006/relationships"><Relationship Type="http://schemas.openxmlformats.org/officeDocument/2006/relationships/package" Target="/ppt/slides/charts/embeddings/package5f.bin" Id="rId1" /></Relationships>
</file>

<file path=ppt/slides/charts/_rels/chart6.xml.rels>&#65279;<?xml version="1.0" encoding="utf-8"?><Relationships xmlns="http://schemas.openxmlformats.org/package/2006/relationships"><Relationship Type="http://schemas.openxmlformats.org/officeDocument/2006/relationships/package" Target="/ppt/slides/charts/embeddings/package6.bin" Id="rId1" /></Relationships>
</file>

<file path=ppt/slides/charts/_rels/chart60.xml.rels>&#65279;<?xml version="1.0" encoding="utf-8"?><Relationships xmlns="http://schemas.openxmlformats.org/package/2006/relationships"><Relationship Type="http://schemas.openxmlformats.org/officeDocument/2006/relationships/package" Target="/ppt/slides/charts/embeddings/package60.bin" Id="rId1" /></Relationships>
</file>

<file path=ppt/slides/charts/_rels/chart61.xml.rels>&#65279;<?xml version="1.0" encoding="utf-8"?><Relationships xmlns="http://schemas.openxmlformats.org/package/2006/relationships"><Relationship Type="http://schemas.openxmlformats.org/officeDocument/2006/relationships/package" Target="/ppt/slides/charts/embeddings/package61.bin" Id="rId1" /></Relationships>
</file>

<file path=ppt/slides/charts/_rels/chart62.xml.rels>&#65279;<?xml version="1.0" encoding="utf-8"?><Relationships xmlns="http://schemas.openxmlformats.org/package/2006/relationships"><Relationship Type="http://schemas.openxmlformats.org/officeDocument/2006/relationships/package" Target="/ppt/slides/charts/embeddings/package62.bin" Id="rId1" /></Relationships>
</file>

<file path=ppt/slides/charts/_rels/chart63.xml.rels>&#65279;<?xml version="1.0" encoding="utf-8"?><Relationships xmlns="http://schemas.openxmlformats.org/package/2006/relationships"><Relationship Type="http://schemas.openxmlformats.org/officeDocument/2006/relationships/package" Target="/ppt/slides/charts/embeddings/package63.bin" Id="rId1" /></Relationships>
</file>

<file path=ppt/slides/charts/_rels/chart64.xml.rels>&#65279;<?xml version="1.0" encoding="utf-8"?><Relationships xmlns="http://schemas.openxmlformats.org/package/2006/relationships"><Relationship Type="http://schemas.openxmlformats.org/officeDocument/2006/relationships/package" Target="/ppt/slides/charts/embeddings/package64.bin" Id="rId1" /></Relationships>
</file>

<file path=ppt/slides/charts/_rels/chart65.xml.rels>&#65279;<?xml version="1.0" encoding="utf-8"?><Relationships xmlns="http://schemas.openxmlformats.org/package/2006/relationships"><Relationship Type="http://schemas.openxmlformats.org/officeDocument/2006/relationships/package" Target="/ppt/slides/charts/embeddings/package65.bin" Id="rId1" /></Relationships>
</file>

<file path=ppt/slides/charts/_rels/chart66.xml.rels>&#65279;<?xml version="1.0" encoding="utf-8"?><Relationships xmlns="http://schemas.openxmlformats.org/package/2006/relationships"><Relationship Type="http://schemas.openxmlformats.org/officeDocument/2006/relationships/package" Target="/ppt/slides/charts/embeddings/package66.bin" Id="rId1" /></Relationships>
</file>

<file path=ppt/slides/charts/_rels/chart67.xml.rels>&#65279;<?xml version="1.0" encoding="utf-8"?><Relationships xmlns="http://schemas.openxmlformats.org/package/2006/relationships"><Relationship Type="http://schemas.openxmlformats.org/officeDocument/2006/relationships/package" Target="/ppt/slides/charts/embeddings/package67.bin" Id="rId1" /></Relationships>
</file>

<file path=ppt/slides/charts/_rels/chart68.xml.rels>&#65279;<?xml version="1.0" encoding="utf-8"?><Relationships xmlns="http://schemas.openxmlformats.org/package/2006/relationships"><Relationship Type="http://schemas.openxmlformats.org/officeDocument/2006/relationships/package" Target="/ppt/slides/charts/embeddings/package68.bin" Id="rId1" /></Relationships>
</file>

<file path=ppt/slides/charts/_rels/chart69.xml.rels>&#65279;<?xml version="1.0" encoding="utf-8"?><Relationships xmlns="http://schemas.openxmlformats.org/package/2006/relationships"><Relationship Type="http://schemas.openxmlformats.org/officeDocument/2006/relationships/package" Target="/ppt/slides/charts/embeddings/package69.bin" Id="rId1" /></Relationships>
</file>

<file path=ppt/slides/charts/_rels/chart6a.xml.rels>&#65279;<?xml version="1.0" encoding="utf-8"?><Relationships xmlns="http://schemas.openxmlformats.org/package/2006/relationships"><Relationship Type="http://schemas.openxmlformats.org/officeDocument/2006/relationships/package" Target="/ppt/slides/charts/embeddings/package6a.bin" Id="rId1" /></Relationships>
</file>

<file path=ppt/slides/charts/_rels/chart6b.xml.rels>&#65279;<?xml version="1.0" encoding="utf-8"?><Relationships xmlns="http://schemas.openxmlformats.org/package/2006/relationships"><Relationship Type="http://schemas.openxmlformats.org/officeDocument/2006/relationships/package" Target="/ppt/slides/charts/embeddings/package6b.bin" Id="rId1" /></Relationships>
</file>

<file path=ppt/slides/charts/_rels/chart6c.xml.rels>&#65279;<?xml version="1.0" encoding="utf-8"?><Relationships xmlns="http://schemas.openxmlformats.org/package/2006/relationships"><Relationship Type="http://schemas.openxmlformats.org/officeDocument/2006/relationships/package" Target="/ppt/slides/charts/embeddings/package6c.bin" Id="rId1" /></Relationships>
</file>

<file path=ppt/slides/charts/_rels/chart6d.xml.rels>&#65279;<?xml version="1.0" encoding="utf-8"?><Relationships xmlns="http://schemas.openxmlformats.org/package/2006/relationships"><Relationship Type="http://schemas.openxmlformats.org/officeDocument/2006/relationships/package" Target="/ppt/slides/charts/embeddings/package6d.bin" Id="rId1" /></Relationships>
</file>

<file path=ppt/slides/charts/_rels/chart6e.xml.rels>&#65279;<?xml version="1.0" encoding="utf-8"?><Relationships xmlns="http://schemas.openxmlformats.org/package/2006/relationships"><Relationship Type="http://schemas.openxmlformats.org/officeDocument/2006/relationships/package" Target="/ppt/slides/charts/embeddings/package6e.bin" Id="rId1" /></Relationships>
</file>

<file path=ppt/slides/charts/_rels/chart6f.xml.rels>&#65279;<?xml version="1.0" encoding="utf-8"?><Relationships xmlns="http://schemas.openxmlformats.org/package/2006/relationships"><Relationship Type="http://schemas.openxmlformats.org/officeDocument/2006/relationships/package" Target="/ppt/slides/charts/embeddings/package6f.bin" Id="rId1" /></Relationships>
</file>

<file path=ppt/slides/charts/_rels/chart7.xml.rels>&#65279;<?xml version="1.0" encoding="utf-8"?><Relationships xmlns="http://schemas.openxmlformats.org/package/2006/relationships"><Relationship Type="http://schemas.openxmlformats.org/officeDocument/2006/relationships/package" Target="/ppt/slides/charts/embeddings/package7.bin" Id="rId1" /></Relationships>
</file>

<file path=ppt/slides/charts/_rels/chart70.xml.rels>&#65279;<?xml version="1.0" encoding="utf-8"?><Relationships xmlns="http://schemas.openxmlformats.org/package/2006/relationships"><Relationship Type="http://schemas.openxmlformats.org/officeDocument/2006/relationships/package" Target="/ppt/slides/charts/embeddings/package70.bin" Id="rId1" /></Relationships>
</file>

<file path=ppt/slides/charts/_rels/chart71.xml.rels>&#65279;<?xml version="1.0" encoding="utf-8"?><Relationships xmlns="http://schemas.openxmlformats.org/package/2006/relationships"><Relationship Type="http://schemas.openxmlformats.org/officeDocument/2006/relationships/package" Target="/ppt/slides/charts/embeddings/package71.bin" Id="rId1" /></Relationships>
</file>

<file path=ppt/slides/charts/_rels/chart72.xml.rels>&#65279;<?xml version="1.0" encoding="utf-8"?><Relationships xmlns="http://schemas.openxmlformats.org/package/2006/relationships"><Relationship Type="http://schemas.openxmlformats.org/officeDocument/2006/relationships/package" Target="/ppt/slides/charts/embeddings/package72.bin" Id="rId1" /></Relationships>
</file>

<file path=ppt/slides/charts/_rels/chart73.xml.rels>&#65279;<?xml version="1.0" encoding="utf-8"?><Relationships xmlns="http://schemas.openxmlformats.org/package/2006/relationships"><Relationship Type="http://schemas.openxmlformats.org/officeDocument/2006/relationships/package" Target="/ppt/slides/charts/embeddings/package73.bin" Id="rId1" /></Relationships>
</file>

<file path=ppt/slides/charts/_rels/chart74.xml.rels>&#65279;<?xml version="1.0" encoding="utf-8"?><Relationships xmlns="http://schemas.openxmlformats.org/package/2006/relationships"><Relationship Type="http://schemas.openxmlformats.org/officeDocument/2006/relationships/package" Target="/ppt/slides/charts/embeddings/package74.bin" Id="rId1" /></Relationships>
</file>

<file path=ppt/slides/charts/_rels/chart75.xml.rels>&#65279;<?xml version="1.0" encoding="utf-8"?><Relationships xmlns="http://schemas.openxmlformats.org/package/2006/relationships"><Relationship Type="http://schemas.openxmlformats.org/officeDocument/2006/relationships/package" Target="/ppt/slides/charts/embeddings/package75.bin" Id="rId1" /></Relationships>
</file>

<file path=ppt/slides/charts/_rels/chart76.xml.rels>&#65279;<?xml version="1.0" encoding="utf-8"?><Relationships xmlns="http://schemas.openxmlformats.org/package/2006/relationships"><Relationship Type="http://schemas.openxmlformats.org/officeDocument/2006/relationships/package" Target="/ppt/slides/charts/embeddings/package76.bin" Id="rId1" /></Relationships>
</file>

<file path=ppt/slides/charts/_rels/chart77.xml.rels>&#65279;<?xml version="1.0" encoding="utf-8"?><Relationships xmlns="http://schemas.openxmlformats.org/package/2006/relationships"><Relationship Type="http://schemas.openxmlformats.org/officeDocument/2006/relationships/package" Target="/ppt/slides/charts/embeddings/package77.bin" Id="rId1" /></Relationships>
</file>

<file path=ppt/slides/charts/_rels/chart78.xml.rels>&#65279;<?xml version="1.0" encoding="utf-8"?><Relationships xmlns="http://schemas.openxmlformats.org/package/2006/relationships"><Relationship Type="http://schemas.openxmlformats.org/officeDocument/2006/relationships/package" Target="/ppt/slides/charts/embeddings/package78.bin" Id="rId1" /></Relationships>
</file>

<file path=ppt/slides/charts/_rels/chart79.xml.rels>&#65279;<?xml version="1.0" encoding="utf-8"?><Relationships xmlns="http://schemas.openxmlformats.org/package/2006/relationships"><Relationship Type="http://schemas.openxmlformats.org/officeDocument/2006/relationships/package" Target="/ppt/slides/charts/embeddings/package79.bin" Id="rId1" /></Relationships>
</file>

<file path=ppt/slides/charts/_rels/chart7a.xml.rels>&#65279;<?xml version="1.0" encoding="utf-8"?><Relationships xmlns="http://schemas.openxmlformats.org/package/2006/relationships"><Relationship Type="http://schemas.openxmlformats.org/officeDocument/2006/relationships/package" Target="/ppt/slides/charts/embeddings/package7a.bin" Id="rId1" /></Relationships>
</file>

<file path=ppt/slides/charts/_rels/chart7b.xml.rels>&#65279;<?xml version="1.0" encoding="utf-8"?><Relationships xmlns="http://schemas.openxmlformats.org/package/2006/relationships"><Relationship Type="http://schemas.openxmlformats.org/officeDocument/2006/relationships/package" Target="/ppt/slides/charts/embeddings/package7b.bin" Id="rId1" /></Relationships>
</file>

<file path=ppt/slides/charts/_rels/chart7c.xml.rels>&#65279;<?xml version="1.0" encoding="utf-8"?><Relationships xmlns="http://schemas.openxmlformats.org/package/2006/relationships"><Relationship Type="http://schemas.openxmlformats.org/officeDocument/2006/relationships/package" Target="/ppt/slides/charts/embeddings/package7c.bin" Id="rId1" /></Relationships>
</file>

<file path=ppt/slides/charts/_rels/chart7d.xml.rels>&#65279;<?xml version="1.0" encoding="utf-8"?><Relationships xmlns="http://schemas.openxmlformats.org/package/2006/relationships"><Relationship Type="http://schemas.openxmlformats.org/officeDocument/2006/relationships/package" Target="/ppt/slides/charts/embeddings/package7d.bin" Id="rId1" /></Relationships>
</file>

<file path=ppt/slides/charts/_rels/chart7e.xml.rels>&#65279;<?xml version="1.0" encoding="utf-8"?><Relationships xmlns="http://schemas.openxmlformats.org/package/2006/relationships"><Relationship Type="http://schemas.openxmlformats.org/officeDocument/2006/relationships/package" Target="/ppt/slides/charts/embeddings/package7e.bin" Id="rId1" /></Relationships>
</file>

<file path=ppt/slides/charts/_rels/chart7f.xml.rels>&#65279;<?xml version="1.0" encoding="utf-8"?><Relationships xmlns="http://schemas.openxmlformats.org/package/2006/relationships"><Relationship Type="http://schemas.openxmlformats.org/officeDocument/2006/relationships/package" Target="/ppt/slides/charts/embeddings/package7f.bin" Id="rId1" /></Relationships>
</file>

<file path=ppt/slides/charts/_rels/chart8.xml.rels>&#65279;<?xml version="1.0" encoding="utf-8"?><Relationships xmlns="http://schemas.openxmlformats.org/package/2006/relationships"><Relationship Type="http://schemas.openxmlformats.org/officeDocument/2006/relationships/package" Target="/ppt/slides/charts/embeddings/package8.bin" Id="rId1" /></Relationships>
</file>

<file path=ppt/slides/charts/_rels/chart80.xml.rels>&#65279;<?xml version="1.0" encoding="utf-8"?><Relationships xmlns="http://schemas.openxmlformats.org/package/2006/relationships"><Relationship Type="http://schemas.openxmlformats.org/officeDocument/2006/relationships/package" Target="/ppt/slides/charts/embeddings/package80.bin" Id="rId1" /></Relationships>
</file>

<file path=ppt/slides/charts/_rels/chart81.xml.rels>&#65279;<?xml version="1.0" encoding="utf-8"?><Relationships xmlns="http://schemas.openxmlformats.org/package/2006/relationships"><Relationship Type="http://schemas.openxmlformats.org/officeDocument/2006/relationships/package" Target="/ppt/slides/charts/embeddings/package81.bin" Id="rId1" /></Relationships>
</file>

<file path=ppt/slides/charts/_rels/chart82.xml.rels>&#65279;<?xml version="1.0" encoding="utf-8"?><Relationships xmlns="http://schemas.openxmlformats.org/package/2006/relationships"><Relationship Type="http://schemas.openxmlformats.org/officeDocument/2006/relationships/package" Target="/ppt/slides/charts/embeddings/package82.bin" Id="rId1" /></Relationships>
</file>

<file path=ppt/slides/charts/_rels/chart83.xml.rels>&#65279;<?xml version="1.0" encoding="utf-8"?><Relationships xmlns="http://schemas.openxmlformats.org/package/2006/relationships"><Relationship Type="http://schemas.openxmlformats.org/officeDocument/2006/relationships/package" Target="/ppt/slides/charts/embeddings/package83.bin" Id="rId1" /></Relationships>
</file>

<file path=ppt/slides/charts/_rels/chart84.xml.rels>&#65279;<?xml version="1.0" encoding="utf-8"?><Relationships xmlns="http://schemas.openxmlformats.org/package/2006/relationships"><Relationship Type="http://schemas.openxmlformats.org/officeDocument/2006/relationships/package" Target="/ppt/slides/charts/embeddings/package84.bin" Id="rId1" /></Relationships>
</file>

<file path=ppt/slides/charts/_rels/chart85.xml.rels>&#65279;<?xml version="1.0" encoding="utf-8"?><Relationships xmlns="http://schemas.openxmlformats.org/package/2006/relationships"><Relationship Type="http://schemas.openxmlformats.org/officeDocument/2006/relationships/package" Target="/ppt/slides/charts/embeddings/package85.bin" Id="rId1" /></Relationships>
</file>

<file path=ppt/slides/charts/_rels/chart86.xml.rels>&#65279;<?xml version="1.0" encoding="utf-8"?><Relationships xmlns="http://schemas.openxmlformats.org/package/2006/relationships"><Relationship Type="http://schemas.openxmlformats.org/officeDocument/2006/relationships/package" Target="/ppt/slides/charts/embeddings/package86.bin" Id="rId1" /></Relationships>
</file>

<file path=ppt/slides/charts/_rels/chart87.xml.rels>&#65279;<?xml version="1.0" encoding="utf-8"?><Relationships xmlns="http://schemas.openxmlformats.org/package/2006/relationships"><Relationship Type="http://schemas.openxmlformats.org/officeDocument/2006/relationships/package" Target="/ppt/slides/charts/embeddings/package87.bin" Id="rId1" /></Relationships>
</file>

<file path=ppt/slides/charts/_rels/chart88.xml.rels>&#65279;<?xml version="1.0" encoding="utf-8"?><Relationships xmlns="http://schemas.openxmlformats.org/package/2006/relationships"><Relationship Type="http://schemas.openxmlformats.org/officeDocument/2006/relationships/package" Target="/ppt/slides/charts/embeddings/package88.bin" Id="rId1" /></Relationships>
</file>

<file path=ppt/slides/charts/_rels/chart89.xml.rels>&#65279;<?xml version="1.0" encoding="utf-8"?><Relationships xmlns="http://schemas.openxmlformats.org/package/2006/relationships"><Relationship Type="http://schemas.openxmlformats.org/officeDocument/2006/relationships/package" Target="/ppt/slides/charts/embeddings/package89.bin" Id="rId1" /></Relationships>
</file>

<file path=ppt/slides/charts/_rels/chart8a.xml.rels>&#65279;<?xml version="1.0" encoding="utf-8"?><Relationships xmlns="http://schemas.openxmlformats.org/package/2006/relationships"><Relationship Type="http://schemas.openxmlformats.org/officeDocument/2006/relationships/package" Target="/ppt/slides/charts/embeddings/package8a.bin" Id="rId1" /></Relationships>
</file>

<file path=ppt/slides/charts/_rels/chart8b.xml.rels>&#65279;<?xml version="1.0" encoding="utf-8"?><Relationships xmlns="http://schemas.openxmlformats.org/package/2006/relationships"><Relationship Type="http://schemas.openxmlformats.org/officeDocument/2006/relationships/package" Target="/ppt/slides/charts/embeddings/package8b.bin" Id="rId1" /></Relationships>
</file>

<file path=ppt/slides/charts/_rels/chart8c.xml.rels>&#65279;<?xml version="1.0" encoding="utf-8"?><Relationships xmlns="http://schemas.openxmlformats.org/package/2006/relationships"><Relationship Type="http://schemas.openxmlformats.org/officeDocument/2006/relationships/package" Target="/ppt/slides/charts/embeddings/package8c.bin" Id="rId1" /></Relationships>
</file>

<file path=ppt/slides/charts/_rels/chart8d.xml.rels>&#65279;<?xml version="1.0" encoding="utf-8"?><Relationships xmlns="http://schemas.openxmlformats.org/package/2006/relationships"><Relationship Type="http://schemas.openxmlformats.org/officeDocument/2006/relationships/package" Target="/ppt/slides/charts/embeddings/package8d.bin" Id="rId1" /></Relationships>
</file>

<file path=ppt/slides/charts/_rels/chart8e.xml.rels>&#65279;<?xml version="1.0" encoding="utf-8"?><Relationships xmlns="http://schemas.openxmlformats.org/package/2006/relationships"><Relationship Type="http://schemas.openxmlformats.org/officeDocument/2006/relationships/package" Target="/ppt/slides/charts/embeddings/package8e.bin" Id="rId1" /></Relationships>
</file>

<file path=ppt/slides/charts/_rels/chart8f.xml.rels>&#65279;<?xml version="1.0" encoding="utf-8"?><Relationships xmlns="http://schemas.openxmlformats.org/package/2006/relationships"><Relationship Type="http://schemas.openxmlformats.org/officeDocument/2006/relationships/package" Target="/ppt/slides/charts/embeddings/package8f.bin" Id="rId1" /></Relationships>
</file>

<file path=ppt/slides/charts/_rels/chart9.xml.rels>&#65279;<?xml version="1.0" encoding="utf-8"?><Relationships xmlns="http://schemas.openxmlformats.org/package/2006/relationships"><Relationship Type="http://schemas.openxmlformats.org/officeDocument/2006/relationships/package" Target="/ppt/slides/charts/embeddings/package9.bin" Id="rId1" /></Relationships>
</file>

<file path=ppt/slides/charts/_rels/chart90.xml.rels>&#65279;<?xml version="1.0" encoding="utf-8"?><Relationships xmlns="http://schemas.openxmlformats.org/package/2006/relationships"><Relationship Type="http://schemas.openxmlformats.org/officeDocument/2006/relationships/package" Target="/ppt/slides/charts/embeddings/package90.bin" Id="rId1" /></Relationships>
</file>

<file path=ppt/slides/charts/_rels/chart91.xml.rels>&#65279;<?xml version="1.0" encoding="utf-8"?><Relationships xmlns="http://schemas.openxmlformats.org/package/2006/relationships"><Relationship Type="http://schemas.openxmlformats.org/officeDocument/2006/relationships/package" Target="/ppt/slides/charts/embeddings/package91.bin" Id="rId1" /></Relationships>
</file>

<file path=ppt/slides/charts/_rels/chart92.xml.rels>&#65279;<?xml version="1.0" encoding="utf-8"?><Relationships xmlns="http://schemas.openxmlformats.org/package/2006/relationships"><Relationship Type="http://schemas.openxmlformats.org/officeDocument/2006/relationships/package" Target="/ppt/slides/charts/embeddings/package92.bin" Id="rId1" /></Relationships>
</file>

<file path=ppt/slides/charts/_rels/chart93.xml.rels>&#65279;<?xml version="1.0" encoding="utf-8"?><Relationships xmlns="http://schemas.openxmlformats.org/package/2006/relationships"><Relationship Type="http://schemas.openxmlformats.org/officeDocument/2006/relationships/package" Target="/ppt/slides/charts/embeddings/package93.bin" Id="rId1" /></Relationships>
</file>

<file path=ppt/slides/charts/_rels/chart94.xml.rels>&#65279;<?xml version="1.0" encoding="utf-8"?><Relationships xmlns="http://schemas.openxmlformats.org/package/2006/relationships"><Relationship Type="http://schemas.openxmlformats.org/officeDocument/2006/relationships/package" Target="/ppt/slides/charts/embeddings/package94.bin" Id="rId1" /></Relationships>
</file>

<file path=ppt/slides/charts/_rels/chart95.xml.rels>&#65279;<?xml version="1.0" encoding="utf-8"?><Relationships xmlns="http://schemas.openxmlformats.org/package/2006/relationships"><Relationship Type="http://schemas.openxmlformats.org/officeDocument/2006/relationships/package" Target="/ppt/slides/charts/embeddings/package95.bin" Id="rId1" /></Relationships>
</file>

<file path=ppt/slides/charts/_rels/chart96.xml.rels>&#65279;<?xml version="1.0" encoding="utf-8"?><Relationships xmlns="http://schemas.openxmlformats.org/package/2006/relationships"><Relationship Type="http://schemas.openxmlformats.org/officeDocument/2006/relationships/package" Target="/ppt/slides/charts/embeddings/package96.bin" Id="rId1" /></Relationships>
</file>

<file path=ppt/slides/charts/_rels/chart97.xml.rels>&#65279;<?xml version="1.0" encoding="utf-8"?><Relationships xmlns="http://schemas.openxmlformats.org/package/2006/relationships"><Relationship Type="http://schemas.openxmlformats.org/officeDocument/2006/relationships/package" Target="/ppt/slides/charts/embeddings/package97.bin" Id="rId1" /></Relationships>
</file>

<file path=ppt/slides/charts/_rels/chart98.xml.rels>&#65279;<?xml version="1.0" encoding="utf-8"?><Relationships xmlns="http://schemas.openxmlformats.org/package/2006/relationships"><Relationship Type="http://schemas.openxmlformats.org/officeDocument/2006/relationships/package" Target="/ppt/slides/charts/embeddings/package98.bin" Id="rId1" /></Relationships>
</file>

<file path=ppt/slides/charts/_rels/chart99.xml.rels>&#65279;<?xml version="1.0" encoding="utf-8"?><Relationships xmlns="http://schemas.openxmlformats.org/package/2006/relationships"><Relationship Type="http://schemas.openxmlformats.org/officeDocument/2006/relationships/package" Target="/ppt/slides/charts/embeddings/package99.bin" Id="rId1" /></Relationships>
</file>

<file path=ppt/slides/charts/_rels/chart9a.xml.rels>&#65279;<?xml version="1.0" encoding="utf-8"?><Relationships xmlns="http://schemas.openxmlformats.org/package/2006/relationships"><Relationship Type="http://schemas.openxmlformats.org/officeDocument/2006/relationships/package" Target="/ppt/slides/charts/embeddings/package9a.bin" Id="rId1" /></Relationships>
</file>

<file path=ppt/slides/charts/_rels/chart9b.xml.rels>&#65279;<?xml version="1.0" encoding="utf-8"?><Relationships xmlns="http://schemas.openxmlformats.org/package/2006/relationships"><Relationship Type="http://schemas.openxmlformats.org/officeDocument/2006/relationships/package" Target="/ppt/slides/charts/embeddings/package9b.bin" Id="rId1" /></Relationships>
</file>

<file path=ppt/slides/charts/_rels/chart9c.xml.rels>&#65279;<?xml version="1.0" encoding="utf-8"?><Relationships xmlns="http://schemas.openxmlformats.org/package/2006/relationships"><Relationship Type="http://schemas.openxmlformats.org/officeDocument/2006/relationships/package" Target="/ppt/slides/charts/embeddings/package9c.bin" Id="rId1" /></Relationships>
</file>

<file path=ppt/slides/charts/_rels/chart9d.xml.rels>&#65279;<?xml version="1.0" encoding="utf-8"?><Relationships xmlns="http://schemas.openxmlformats.org/package/2006/relationships"><Relationship Type="http://schemas.openxmlformats.org/officeDocument/2006/relationships/package" Target="/ppt/slides/charts/embeddings/package9d.bin" Id="rId1" /></Relationships>
</file>

<file path=ppt/slides/charts/_rels/chart9e.xml.rels>&#65279;<?xml version="1.0" encoding="utf-8"?><Relationships xmlns="http://schemas.openxmlformats.org/package/2006/relationships"><Relationship Type="http://schemas.openxmlformats.org/officeDocument/2006/relationships/package" Target="/ppt/slides/charts/embeddings/package9e.bin" Id="rId1" /></Relationships>
</file>

<file path=ppt/slides/charts/_rels/chart9f.xml.rels>&#65279;<?xml version="1.0" encoding="utf-8"?><Relationships xmlns="http://schemas.openxmlformats.org/package/2006/relationships"><Relationship Type="http://schemas.openxmlformats.org/officeDocument/2006/relationships/package" Target="/ppt/slides/charts/embeddings/package9f.bin" Id="rId1" /></Relationships>
</file>

<file path=ppt/slides/charts/_rels/charta.xml.rels>&#65279;<?xml version="1.0" encoding="utf-8"?><Relationships xmlns="http://schemas.openxmlformats.org/package/2006/relationships"><Relationship Type="http://schemas.openxmlformats.org/officeDocument/2006/relationships/package" Target="/ppt/slides/charts/embeddings/packagea.bin" Id="rId1" /></Relationships>
</file>

<file path=ppt/slides/charts/_rels/charta0.xml.rels>&#65279;<?xml version="1.0" encoding="utf-8"?><Relationships xmlns="http://schemas.openxmlformats.org/package/2006/relationships"><Relationship Type="http://schemas.openxmlformats.org/officeDocument/2006/relationships/package" Target="/ppt/slides/charts/embeddings/packagea0.bin" Id="rId1" /></Relationships>
</file>

<file path=ppt/slides/charts/_rels/charta1.xml.rels>&#65279;<?xml version="1.0" encoding="utf-8"?><Relationships xmlns="http://schemas.openxmlformats.org/package/2006/relationships"><Relationship Type="http://schemas.openxmlformats.org/officeDocument/2006/relationships/package" Target="/ppt/slides/charts/embeddings/packagea1.bin" Id="rId1" /></Relationships>
</file>

<file path=ppt/slides/charts/_rels/charta2.xml.rels>&#65279;<?xml version="1.0" encoding="utf-8"?><Relationships xmlns="http://schemas.openxmlformats.org/package/2006/relationships"><Relationship Type="http://schemas.openxmlformats.org/officeDocument/2006/relationships/package" Target="/ppt/slides/charts/embeddings/packagea2.bin" Id="rId1" /></Relationships>
</file>

<file path=ppt/slides/charts/_rels/charta3.xml.rels>&#65279;<?xml version="1.0" encoding="utf-8"?><Relationships xmlns="http://schemas.openxmlformats.org/package/2006/relationships"><Relationship Type="http://schemas.openxmlformats.org/officeDocument/2006/relationships/package" Target="/ppt/slides/charts/embeddings/packagea3.bin" Id="rId1" /></Relationships>
</file>

<file path=ppt/slides/charts/_rels/charta4.xml.rels>&#65279;<?xml version="1.0" encoding="utf-8"?><Relationships xmlns="http://schemas.openxmlformats.org/package/2006/relationships"><Relationship Type="http://schemas.openxmlformats.org/officeDocument/2006/relationships/package" Target="/ppt/slides/charts/embeddings/packagea4.bin" Id="rId1" /></Relationships>
</file>

<file path=ppt/slides/charts/_rels/charta5.xml.rels>&#65279;<?xml version="1.0" encoding="utf-8"?><Relationships xmlns="http://schemas.openxmlformats.org/package/2006/relationships"><Relationship Type="http://schemas.openxmlformats.org/officeDocument/2006/relationships/package" Target="/ppt/slides/charts/embeddings/packagea5.bin" Id="rId1" /></Relationships>
</file>

<file path=ppt/slides/charts/_rels/charta6.xml.rels>&#65279;<?xml version="1.0" encoding="utf-8"?><Relationships xmlns="http://schemas.openxmlformats.org/package/2006/relationships"><Relationship Type="http://schemas.openxmlformats.org/officeDocument/2006/relationships/package" Target="/ppt/slides/charts/embeddings/packagea6.bin" Id="rId1" /></Relationships>
</file>

<file path=ppt/slides/charts/_rels/charta7.xml.rels>&#65279;<?xml version="1.0" encoding="utf-8"?><Relationships xmlns="http://schemas.openxmlformats.org/package/2006/relationships"><Relationship Type="http://schemas.openxmlformats.org/officeDocument/2006/relationships/package" Target="/ppt/slides/charts/embeddings/packagea7.bin" Id="rId1" /></Relationships>
</file>

<file path=ppt/slides/charts/_rels/charta8.xml.rels>&#65279;<?xml version="1.0" encoding="utf-8"?><Relationships xmlns="http://schemas.openxmlformats.org/package/2006/relationships"><Relationship Type="http://schemas.openxmlformats.org/officeDocument/2006/relationships/package" Target="/ppt/slides/charts/embeddings/packagea8.bin" Id="rId1" /></Relationships>
</file>

<file path=ppt/slides/charts/_rels/charta9.xml.rels>&#65279;<?xml version="1.0" encoding="utf-8"?><Relationships xmlns="http://schemas.openxmlformats.org/package/2006/relationships"><Relationship Type="http://schemas.openxmlformats.org/officeDocument/2006/relationships/package" Target="/ppt/slides/charts/embeddings/packagea9.bin" Id="rId1" /></Relationships>
</file>

<file path=ppt/slides/charts/_rels/chartaa.xml.rels>&#65279;<?xml version="1.0" encoding="utf-8"?><Relationships xmlns="http://schemas.openxmlformats.org/package/2006/relationships"><Relationship Type="http://schemas.openxmlformats.org/officeDocument/2006/relationships/package" Target="/ppt/slides/charts/embeddings/packageaa.bin" Id="rId1" /></Relationships>
</file>

<file path=ppt/slides/charts/_rels/chartab.xml.rels>&#65279;<?xml version="1.0" encoding="utf-8"?><Relationships xmlns="http://schemas.openxmlformats.org/package/2006/relationships"><Relationship Type="http://schemas.openxmlformats.org/officeDocument/2006/relationships/package" Target="/ppt/slides/charts/embeddings/packageab.bin" Id="rId1" /></Relationships>
</file>

<file path=ppt/slides/charts/_rels/chartac.xml.rels>&#65279;<?xml version="1.0" encoding="utf-8"?><Relationships xmlns="http://schemas.openxmlformats.org/package/2006/relationships"><Relationship Type="http://schemas.openxmlformats.org/officeDocument/2006/relationships/package" Target="/ppt/slides/charts/embeddings/packageac.bin" Id="rId1" /></Relationships>
</file>

<file path=ppt/slides/charts/_rels/chartad.xml.rels>&#65279;<?xml version="1.0" encoding="utf-8"?><Relationships xmlns="http://schemas.openxmlformats.org/package/2006/relationships"><Relationship Type="http://schemas.openxmlformats.org/officeDocument/2006/relationships/package" Target="/ppt/slides/charts/embeddings/packagead.bin" Id="rId1" /></Relationships>
</file>

<file path=ppt/slides/charts/_rels/chartae.xml.rels>&#65279;<?xml version="1.0" encoding="utf-8"?><Relationships xmlns="http://schemas.openxmlformats.org/package/2006/relationships"><Relationship Type="http://schemas.openxmlformats.org/officeDocument/2006/relationships/package" Target="/ppt/slides/charts/embeddings/packageae.bin" Id="rId1" /></Relationships>
</file>

<file path=ppt/slides/charts/_rels/chartaf.xml.rels>&#65279;<?xml version="1.0" encoding="utf-8"?><Relationships xmlns="http://schemas.openxmlformats.org/package/2006/relationships"><Relationship Type="http://schemas.openxmlformats.org/officeDocument/2006/relationships/package" Target="/ppt/slides/charts/embeddings/packageaf.bin" Id="rId1" /></Relationships>
</file>

<file path=ppt/slides/charts/_rels/chartb.xml.rels>&#65279;<?xml version="1.0" encoding="utf-8"?><Relationships xmlns="http://schemas.openxmlformats.org/package/2006/relationships"><Relationship Type="http://schemas.openxmlformats.org/officeDocument/2006/relationships/package" Target="/ppt/slides/charts/embeddings/packageb.bin" Id="rId1" /></Relationships>
</file>

<file path=ppt/slides/charts/_rels/chartb0.xml.rels>&#65279;<?xml version="1.0" encoding="utf-8"?><Relationships xmlns="http://schemas.openxmlformats.org/package/2006/relationships"><Relationship Type="http://schemas.openxmlformats.org/officeDocument/2006/relationships/package" Target="/ppt/slides/charts/embeddings/packageb0.bin" Id="rId1" /></Relationships>
</file>

<file path=ppt/slides/charts/_rels/chartb1.xml.rels>&#65279;<?xml version="1.0" encoding="utf-8"?><Relationships xmlns="http://schemas.openxmlformats.org/package/2006/relationships"><Relationship Type="http://schemas.openxmlformats.org/officeDocument/2006/relationships/package" Target="/ppt/slides/charts/embeddings/packageb1.bin" Id="rId1" /></Relationships>
</file>

<file path=ppt/slides/charts/_rels/chartb2.xml.rels>&#65279;<?xml version="1.0" encoding="utf-8"?><Relationships xmlns="http://schemas.openxmlformats.org/package/2006/relationships"><Relationship Type="http://schemas.openxmlformats.org/officeDocument/2006/relationships/package" Target="/ppt/slides/charts/embeddings/packageb2.bin" Id="rId1" /></Relationships>
</file>

<file path=ppt/slides/charts/_rels/chartb3.xml.rels>&#65279;<?xml version="1.0" encoding="utf-8"?><Relationships xmlns="http://schemas.openxmlformats.org/package/2006/relationships"><Relationship Type="http://schemas.openxmlformats.org/officeDocument/2006/relationships/package" Target="/ppt/slides/charts/embeddings/packageb3.bin" Id="rId1" /></Relationships>
</file>

<file path=ppt/slides/charts/_rels/chartb4.xml.rels>&#65279;<?xml version="1.0" encoding="utf-8"?><Relationships xmlns="http://schemas.openxmlformats.org/package/2006/relationships"><Relationship Type="http://schemas.openxmlformats.org/officeDocument/2006/relationships/package" Target="/ppt/slides/charts/embeddings/packageb4.bin" Id="rId1" /></Relationships>
</file>

<file path=ppt/slides/charts/_rels/chartb5.xml.rels>&#65279;<?xml version="1.0" encoding="utf-8"?><Relationships xmlns="http://schemas.openxmlformats.org/package/2006/relationships"><Relationship Type="http://schemas.openxmlformats.org/officeDocument/2006/relationships/package" Target="/ppt/slides/charts/embeddings/packageb5.bin" Id="rId1" /></Relationships>
</file>

<file path=ppt/slides/charts/_rels/chartb6.xml.rels>&#65279;<?xml version="1.0" encoding="utf-8"?><Relationships xmlns="http://schemas.openxmlformats.org/package/2006/relationships"><Relationship Type="http://schemas.openxmlformats.org/officeDocument/2006/relationships/package" Target="/ppt/slides/charts/embeddings/packageb6.bin" Id="rId1" /></Relationships>
</file>

<file path=ppt/slides/charts/_rels/chartb7.xml.rels>&#65279;<?xml version="1.0" encoding="utf-8"?><Relationships xmlns="http://schemas.openxmlformats.org/package/2006/relationships"><Relationship Type="http://schemas.openxmlformats.org/officeDocument/2006/relationships/package" Target="/ppt/slides/charts/embeddings/packageb7.bin" Id="rId1" /></Relationships>
</file>

<file path=ppt/slides/charts/_rels/chartb8.xml.rels>&#65279;<?xml version="1.0" encoding="utf-8"?><Relationships xmlns="http://schemas.openxmlformats.org/package/2006/relationships"><Relationship Type="http://schemas.openxmlformats.org/officeDocument/2006/relationships/package" Target="/ppt/slides/charts/embeddings/packageb8.bin" Id="rId1" /></Relationships>
</file>

<file path=ppt/slides/charts/_rels/chartb9.xml.rels>&#65279;<?xml version="1.0" encoding="utf-8"?><Relationships xmlns="http://schemas.openxmlformats.org/package/2006/relationships"><Relationship Type="http://schemas.openxmlformats.org/officeDocument/2006/relationships/package" Target="/ppt/slides/charts/embeddings/packageb9.bin" Id="rId1" /></Relationships>
</file>

<file path=ppt/slides/charts/_rels/chartba.xml.rels>&#65279;<?xml version="1.0" encoding="utf-8"?><Relationships xmlns="http://schemas.openxmlformats.org/package/2006/relationships"><Relationship Type="http://schemas.openxmlformats.org/officeDocument/2006/relationships/package" Target="/ppt/slides/charts/embeddings/packageba.bin" Id="rId1" /></Relationships>
</file>

<file path=ppt/slides/charts/_rels/chartbb.xml.rels>&#65279;<?xml version="1.0" encoding="utf-8"?><Relationships xmlns="http://schemas.openxmlformats.org/package/2006/relationships"><Relationship Type="http://schemas.openxmlformats.org/officeDocument/2006/relationships/package" Target="/ppt/slides/charts/embeddings/packagebb.bin" Id="rId1" /></Relationships>
</file>

<file path=ppt/slides/charts/_rels/chartbc.xml.rels>&#65279;<?xml version="1.0" encoding="utf-8"?><Relationships xmlns="http://schemas.openxmlformats.org/package/2006/relationships"><Relationship Type="http://schemas.openxmlformats.org/officeDocument/2006/relationships/package" Target="/ppt/slides/charts/embeddings/packagebc.bin" Id="rId1" /></Relationships>
</file>

<file path=ppt/slides/charts/_rels/chartbd.xml.rels>&#65279;<?xml version="1.0" encoding="utf-8"?><Relationships xmlns="http://schemas.openxmlformats.org/package/2006/relationships"><Relationship Type="http://schemas.openxmlformats.org/officeDocument/2006/relationships/package" Target="/ppt/slides/charts/embeddings/packagebd.bin" Id="rId1" /></Relationships>
</file>

<file path=ppt/slides/charts/_rels/chartbe.xml.rels>&#65279;<?xml version="1.0" encoding="utf-8"?><Relationships xmlns="http://schemas.openxmlformats.org/package/2006/relationships"><Relationship Type="http://schemas.openxmlformats.org/officeDocument/2006/relationships/package" Target="/ppt/slides/charts/embeddings/packagebe.bin" Id="rId1" /></Relationships>
</file>

<file path=ppt/slides/charts/_rels/chartbf.xml.rels>&#65279;<?xml version="1.0" encoding="utf-8"?><Relationships xmlns="http://schemas.openxmlformats.org/package/2006/relationships"><Relationship Type="http://schemas.openxmlformats.org/officeDocument/2006/relationships/package" Target="/ppt/slides/charts/embeddings/packagebf.bin" Id="rId1" /></Relationships>
</file>

<file path=ppt/slides/charts/_rels/chartc.xml.rels>&#65279;<?xml version="1.0" encoding="utf-8"?><Relationships xmlns="http://schemas.openxmlformats.org/package/2006/relationships"><Relationship Type="http://schemas.openxmlformats.org/officeDocument/2006/relationships/package" Target="/ppt/slides/charts/embeddings/packagec.bin" Id="rId1" /></Relationships>
</file>

<file path=ppt/slides/charts/_rels/chartc0.xml.rels>&#65279;<?xml version="1.0" encoding="utf-8"?><Relationships xmlns="http://schemas.openxmlformats.org/package/2006/relationships"><Relationship Type="http://schemas.openxmlformats.org/officeDocument/2006/relationships/package" Target="/ppt/slides/charts/embeddings/packagec0.bin" Id="rId1" /></Relationships>
</file>

<file path=ppt/slides/charts/_rels/chartc1.xml.rels>&#65279;<?xml version="1.0" encoding="utf-8"?><Relationships xmlns="http://schemas.openxmlformats.org/package/2006/relationships"><Relationship Type="http://schemas.openxmlformats.org/officeDocument/2006/relationships/package" Target="/ppt/slides/charts/embeddings/packagec1.bin" Id="rId1" /></Relationships>
</file>

<file path=ppt/slides/charts/_rels/chartc2.xml.rels>&#65279;<?xml version="1.0" encoding="utf-8"?><Relationships xmlns="http://schemas.openxmlformats.org/package/2006/relationships"><Relationship Type="http://schemas.openxmlformats.org/officeDocument/2006/relationships/package" Target="/ppt/slides/charts/embeddings/packagec2.bin" Id="rId1" /></Relationships>
</file>

<file path=ppt/slides/charts/_rels/chartc3.xml.rels>&#65279;<?xml version="1.0" encoding="utf-8"?><Relationships xmlns="http://schemas.openxmlformats.org/package/2006/relationships"><Relationship Type="http://schemas.openxmlformats.org/officeDocument/2006/relationships/package" Target="/ppt/slides/charts/embeddings/packagec3.bin" Id="rId1" /></Relationships>
</file>

<file path=ppt/slides/charts/_rels/chartc4.xml.rels>&#65279;<?xml version="1.0" encoding="utf-8"?><Relationships xmlns="http://schemas.openxmlformats.org/package/2006/relationships"><Relationship Type="http://schemas.openxmlformats.org/officeDocument/2006/relationships/package" Target="/ppt/slides/charts/embeddings/packagec4.bin" Id="rId1" /></Relationships>
</file>

<file path=ppt/slides/charts/_rels/chartc5.xml.rels>&#65279;<?xml version="1.0" encoding="utf-8"?><Relationships xmlns="http://schemas.openxmlformats.org/package/2006/relationships"><Relationship Type="http://schemas.openxmlformats.org/officeDocument/2006/relationships/package" Target="/ppt/slides/charts/embeddings/packagec5.bin" Id="rId1" /></Relationships>
</file>

<file path=ppt/slides/charts/_rels/chartc6.xml.rels>&#65279;<?xml version="1.0" encoding="utf-8"?><Relationships xmlns="http://schemas.openxmlformats.org/package/2006/relationships"><Relationship Type="http://schemas.openxmlformats.org/officeDocument/2006/relationships/package" Target="/ppt/slides/charts/embeddings/packagec6.bin" Id="rId1" /></Relationships>
</file>

<file path=ppt/slides/charts/_rels/chartc7.xml.rels>&#65279;<?xml version="1.0" encoding="utf-8"?><Relationships xmlns="http://schemas.openxmlformats.org/package/2006/relationships"><Relationship Type="http://schemas.openxmlformats.org/officeDocument/2006/relationships/package" Target="/ppt/slides/charts/embeddings/packagec7.bin" Id="rId1" /></Relationships>
</file>

<file path=ppt/slides/charts/_rels/chartc8.xml.rels>&#65279;<?xml version="1.0" encoding="utf-8"?><Relationships xmlns="http://schemas.openxmlformats.org/package/2006/relationships"><Relationship Type="http://schemas.openxmlformats.org/officeDocument/2006/relationships/package" Target="/ppt/slides/charts/embeddings/packagec8.bin" Id="rId1" /></Relationships>
</file>

<file path=ppt/slides/charts/_rels/chartc9.xml.rels>&#65279;<?xml version="1.0" encoding="utf-8"?><Relationships xmlns="http://schemas.openxmlformats.org/package/2006/relationships"><Relationship Type="http://schemas.openxmlformats.org/officeDocument/2006/relationships/package" Target="/ppt/slides/charts/embeddings/packagec9.bin" Id="rId1" /></Relationships>
</file>

<file path=ppt/slides/charts/_rels/chartca.xml.rels>&#65279;<?xml version="1.0" encoding="utf-8"?><Relationships xmlns="http://schemas.openxmlformats.org/package/2006/relationships"><Relationship Type="http://schemas.openxmlformats.org/officeDocument/2006/relationships/package" Target="/ppt/slides/charts/embeddings/packageca.bin" Id="rId1" /></Relationships>
</file>

<file path=ppt/slides/charts/_rels/chartcb.xml.rels>&#65279;<?xml version="1.0" encoding="utf-8"?><Relationships xmlns="http://schemas.openxmlformats.org/package/2006/relationships"><Relationship Type="http://schemas.openxmlformats.org/officeDocument/2006/relationships/package" Target="/ppt/slides/charts/embeddings/packagecb.bin" Id="rId1" /></Relationships>
</file>

<file path=ppt/slides/charts/_rels/chartcc.xml.rels>&#65279;<?xml version="1.0" encoding="utf-8"?><Relationships xmlns="http://schemas.openxmlformats.org/package/2006/relationships"><Relationship Type="http://schemas.openxmlformats.org/officeDocument/2006/relationships/package" Target="/ppt/slides/charts/embeddings/packagecc.bin" Id="rId1" /></Relationships>
</file>

<file path=ppt/slides/charts/_rels/chartcd.xml.rels>&#65279;<?xml version="1.0" encoding="utf-8"?><Relationships xmlns="http://schemas.openxmlformats.org/package/2006/relationships"><Relationship Type="http://schemas.openxmlformats.org/officeDocument/2006/relationships/package" Target="/ppt/slides/charts/embeddings/packagecd.bin" Id="rId1" /></Relationships>
</file>

<file path=ppt/slides/charts/_rels/chartce.xml.rels>&#65279;<?xml version="1.0" encoding="utf-8"?><Relationships xmlns="http://schemas.openxmlformats.org/package/2006/relationships"><Relationship Type="http://schemas.openxmlformats.org/officeDocument/2006/relationships/package" Target="/ppt/slides/charts/embeddings/packagece.bin" Id="rId1" /></Relationships>
</file>

<file path=ppt/slides/charts/_rels/chartcf.xml.rels>&#65279;<?xml version="1.0" encoding="utf-8"?><Relationships xmlns="http://schemas.openxmlformats.org/package/2006/relationships"><Relationship Type="http://schemas.openxmlformats.org/officeDocument/2006/relationships/package" Target="/ppt/slides/charts/embeddings/packagecf.bin" Id="rId1" /></Relationships>
</file>

<file path=ppt/slides/charts/_rels/chartd.xml.rels>&#65279;<?xml version="1.0" encoding="utf-8"?><Relationships xmlns="http://schemas.openxmlformats.org/package/2006/relationships"><Relationship Type="http://schemas.openxmlformats.org/officeDocument/2006/relationships/package" Target="/ppt/slides/charts/embeddings/packaged.bin" Id="rId1" /></Relationships>
</file>

<file path=ppt/slides/charts/_rels/chartd0.xml.rels>&#65279;<?xml version="1.0" encoding="utf-8"?><Relationships xmlns="http://schemas.openxmlformats.org/package/2006/relationships"><Relationship Type="http://schemas.openxmlformats.org/officeDocument/2006/relationships/package" Target="/ppt/slides/charts/embeddings/packaged0.bin" Id="rId1" /></Relationships>
</file>

<file path=ppt/slides/charts/_rels/chartd1.xml.rels>&#65279;<?xml version="1.0" encoding="utf-8"?><Relationships xmlns="http://schemas.openxmlformats.org/package/2006/relationships"><Relationship Type="http://schemas.openxmlformats.org/officeDocument/2006/relationships/package" Target="/ppt/slides/charts/embeddings/packaged1.bin" Id="rId1" /></Relationships>
</file>

<file path=ppt/slides/charts/_rels/chartd2.xml.rels>&#65279;<?xml version="1.0" encoding="utf-8"?><Relationships xmlns="http://schemas.openxmlformats.org/package/2006/relationships"><Relationship Type="http://schemas.openxmlformats.org/officeDocument/2006/relationships/package" Target="/ppt/slides/charts/embeddings/packaged2.bin" Id="rId1" /></Relationships>
</file>

<file path=ppt/slides/charts/_rels/chartd3.xml.rels>&#65279;<?xml version="1.0" encoding="utf-8"?><Relationships xmlns="http://schemas.openxmlformats.org/package/2006/relationships"><Relationship Type="http://schemas.openxmlformats.org/officeDocument/2006/relationships/package" Target="/ppt/slides/charts/embeddings/packaged3.bin" Id="rId1" /></Relationships>
</file>

<file path=ppt/slides/charts/_rels/chartd4.xml.rels>&#65279;<?xml version="1.0" encoding="utf-8"?><Relationships xmlns="http://schemas.openxmlformats.org/package/2006/relationships"><Relationship Type="http://schemas.openxmlformats.org/officeDocument/2006/relationships/package" Target="/ppt/slides/charts/embeddings/packaged4.bin" Id="rId1" /></Relationships>
</file>

<file path=ppt/slides/charts/_rels/chartd5.xml.rels>&#65279;<?xml version="1.0" encoding="utf-8"?><Relationships xmlns="http://schemas.openxmlformats.org/package/2006/relationships"><Relationship Type="http://schemas.openxmlformats.org/officeDocument/2006/relationships/package" Target="/ppt/slides/charts/embeddings/packaged5.bin" Id="rId1" /></Relationships>
</file>

<file path=ppt/slides/charts/_rels/chartd6.xml.rels>&#65279;<?xml version="1.0" encoding="utf-8"?><Relationships xmlns="http://schemas.openxmlformats.org/package/2006/relationships"><Relationship Type="http://schemas.openxmlformats.org/officeDocument/2006/relationships/package" Target="/ppt/slides/charts/embeddings/packaged6.bin" Id="rId1" /></Relationships>
</file>

<file path=ppt/slides/charts/_rels/chartd7.xml.rels>&#65279;<?xml version="1.0" encoding="utf-8"?><Relationships xmlns="http://schemas.openxmlformats.org/package/2006/relationships"><Relationship Type="http://schemas.openxmlformats.org/officeDocument/2006/relationships/package" Target="/ppt/slides/charts/embeddings/packaged7.bin" Id="rId1" /></Relationships>
</file>

<file path=ppt/slides/charts/_rels/chartd8.xml.rels>&#65279;<?xml version="1.0" encoding="utf-8"?><Relationships xmlns="http://schemas.openxmlformats.org/package/2006/relationships"><Relationship Type="http://schemas.openxmlformats.org/officeDocument/2006/relationships/package" Target="/ppt/slides/charts/embeddings/packaged8.bin" Id="rId1" /></Relationships>
</file>

<file path=ppt/slides/charts/_rels/chartd9.xml.rels>&#65279;<?xml version="1.0" encoding="utf-8"?><Relationships xmlns="http://schemas.openxmlformats.org/package/2006/relationships"><Relationship Type="http://schemas.openxmlformats.org/officeDocument/2006/relationships/package" Target="/ppt/slides/charts/embeddings/packaged9.bin" Id="rId1" /></Relationships>
</file>

<file path=ppt/slides/charts/_rels/chartda.xml.rels>&#65279;<?xml version="1.0" encoding="utf-8"?><Relationships xmlns="http://schemas.openxmlformats.org/package/2006/relationships"><Relationship Type="http://schemas.openxmlformats.org/officeDocument/2006/relationships/package" Target="/ppt/slides/charts/embeddings/packageda.bin" Id="rId1" /></Relationships>
</file>

<file path=ppt/slides/charts/_rels/chartdb.xml.rels>&#65279;<?xml version="1.0" encoding="utf-8"?><Relationships xmlns="http://schemas.openxmlformats.org/package/2006/relationships"><Relationship Type="http://schemas.openxmlformats.org/officeDocument/2006/relationships/package" Target="/ppt/slides/charts/embeddings/packagedb.bin" Id="rId1" /></Relationships>
</file>

<file path=ppt/slides/charts/_rels/chartdc.xml.rels>&#65279;<?xml version="1.0" encoding="utf-8"?><Relationships xmlns="http://schemas.openxmlformats.org/package/2006/relationships"><Relationship Type="http://schemas.openxmlformats.org/officeDocument/2006/relationships/package" Target="/ppt/slides/charts/embeddings/packagedc.bin" Id="rId1" /></Relationships>
</file>

<file path=ppt/slides/charts/_rels/chartdd.xml.rels>&#65279;<?xml version="1.0" encoding="utf-8"?><Relationships xmlns="http://schemas.openxmlformats.org/package/2006/relationships"><Relationship Type="http://schemas.openxmlformats.org/officeDocument/2006/relationships/package" Target="/ppt/slides/charts/embeddings/packagedd.bin" Id="rId1" /></Relationships>
</file>

<file path=ppt/slides/charts/_rels/chartde.xml.rels>&#65279;<?xml version="1.0" encoding="utf-8"?><Relationships xmlns="http://schemas.openxmlformats.org/package/2006/relationships"><Relationship Type="http://schemas.openxmlformats.org/officeDocument/2006/relationships/package" Target="/ppt/slides/charts/embeddings/packagede.bin" Id="rId1" /></Relationships>
</file>

<file path=ppt/slides/charts/_rels/chartdf.xml.rels>&#65279;<?xml version="1.0" encoding="utf-8"?><Relationships xmlns="http://schemas.openxmlformats.org/package/2006/relationships"><Relationship Type="http://schemas.openxmlformats.org/officeDocument/2006/relationships/package" Target="/ppt/slides/charts/embeddings/packagedf.bin" Id="rId1" /></Relationships>
</file>

<file path=ppt/slides/charts/_rels/charte.xml.rels>&#65279;<?xml version="1.0" encoding="utf-8"?><Relationships xmlns="http://schemas.openxmlformats.org/package/2006/relationships"><Relationship Type="http://schemas.openxmlformats.org/officeDocument/2006/relationships/package" Target="/ppt/slides/charts/embeddings/packagee.bin" Id="rId1" /></Relationships>
</file>

<file path=ppt/slides/charts/_rels/charte0.xml.rels>&#65279;<?xml version="1.0" encoding="utf-8"?><Relationships xmlns="http://schemas.openxmlformats.org/package/2006/relationships"><Relationship Type="http://schemas.openxmlformats.org/officeDocument/2006/relationships/package" Target="/ppt/slides/charts/embeddings/packagee0.bin" Id="rId1" /></Relationships>
</file>

<file path=ppt/slides/charts/_rels/charte1.xml.rels>&#65279;<?xml version="1.0" encoding="utf-8"?><Relationships xmlns="http://schemas.openxmlformats.org/package/2006/relationships"><Relationship Type="http://schemas.openxmlformats.org/officeDocument/2006/relationships/package" Target="/ppt/slides/charts/embeddings/packagee1.bin" Id="rId1" /></Relationships>
</file>

<file path=ppt/slides/charts/_rels/charte2.xml.rels>&#65279;<?xml version="1.0" encoding="utf-8"?><Relationships xmlns="http://schemas.openxmlformats.org/package/2006/relationships"><Relationship Type="http://schemas.openxmlformats.org/officeDocument/2006/relationships/package" Target="/ppt/slides/charts/embeddings/packagee2.bin" Id="rId1" /></Relationships>
</file>

<file path=ppt/slides/charts/_rels/charte3.xml.rels>&#65279;<?xml version="1.0" encoding="utf-8"?><Relationships xmlns="http://schemas.openxmlformats.org/package/2006/relationships"><Relationship Type="http://schemas.openxmlformats.org/officeDocument/2006/relationships/package" Target="/ppt/slides/charts/embeddings/packagee3.bin" Id="rId1" /></Relationships>
</file>

<file path=ppt/slides/charts/_rels/charte4.xml.rels>&#65279;<?xml version="1.0" encoding="utf-8"?><Relationships xmlns="http://schemas.openxmlformats.org/package/2006/relationships"><Relationship Type="http://schemas.openxmlformats.org/officeDocument/2006/relationships/package" Target="/ppt/slides/charts/embeddings/packagee4.bin" Id="rId1" /></Relationships>
</file>

<file path=ppt/slides/charts/_rels/charte5.xml.rels>&#65279;<?xml version="1.0" encoding="utf-8"?><Relationships xmlns="http://schemas.openxmlformats.org/package/2006/relationships"><Relationship Type="http://schemas.openxmlformats.org/officeDocument/2006/relationships/package" Target="/ppt/slides/charts/embeddings/packagee5.bin" Id="rId1" /></Relationships>
</file>

<file path=ppt/slides/charts/_rels/charte6.xml.rels>&#65279;<?xml version="1.0" encoding="utf-8"?><Relationships xmlns="http://schemas.openxmlformats.org/package/2006/relationships"><Relationship Type="http://schemas.openxmlformats.org/officeDocument/2006/relationships/package" Target="/ppt/slides/charts/embeddings/packagee6.bin" Id="rId1" /></Relationships>
</file>

<file path=ppt/slides/charts/_rels/charte7.xml.rels>&#65279;<?xml version="1.0" encoding="utf-8"?><Relationships xmlns="http://schemas.openxmlformats.org/package/2006/relationships"><Relationship Type="http://schemas.openxmlformats.org/officeDocument/2006/relationships/package" Target="/ppt/slides/charts/embeddings/packagee7.bin" Id="rId1" /></Relationships>
</file>

<file path=ppt/slides/charts/_rels/charte8.xml.rels>&#65279;<?xml version="1.0" encoding="utf-8"?><Relationships xmlns="http://schemas.openxmlformats.org/package/2006/relationships"><Relationship Type="http://schemas.openxmlformats.org/officeDocument/2006/relationships/package" Target="/ppt/slides/charts/embeddings/packagee8.bin" Id="rId1" /></Relationships>
</file>

<file path=ppt/slides/charts/_rels/charte9.xml.rels>&#65279;<?xml version="1.0" encoding="utf-8"?><Relationships xmlns="http://schemas.openxmlformats.org/package/2006/relationships"><Relationship Type="http://schemas.openxmlformats.org/officeDocument/2006/relationships/package" Target="/ppt/slides/charts/embeddings/packagee9.bin" Id="rId1" /></Relationships>
</file>

<file path=ppt/slides/charts/_rels/chartea.xml.rels>&#65279;<?xml version="1.0" encoding="utf-8"?><Relationships xmlns="http://schemas.openxmlformats.org/package/2006/relationships"><Relationship Type="http://schemas.openxmlformats.org/officeDocument/2006/relationships/package" Target="/ppt/slides/charts/embeddings/packageea.bin" Id="rId1" /></Relationships>
</file>

<file path=ppt/slides/charts/_rels/charteb.xml.rels>&#65279;<?xml version="1.0" encoding="utf-8"?><Relationships xmlns="http://schemas.openxmlformats.org/package/2006/relationships"><Relationship Type="http://schemas.openxmlformats.org/officeDocument/2006/relationships/package" Target="/ppt/slides/charts/embeddings/packageeb.bin" Id="rId1" /></Relationships>
</file>

<file path=ppt/slides/charts/_rels/chartec.xml.rels>&#65279;<?xml version="1.0" encoding="utf-8"?><Relationships xmlns="http://schemas.openxmlformats.org/package/2006/relationships"><Relationship Type="http://schemas.openxmlformats.org/officeDocument/2006/relationships/package" Target="/ppt/slides/charts/embeddings/packageec.bin" Id="rId1" /></Relationships>
</file>

<file path=ppt/slides/charts/_rels/charted.xml.rels>&#65279;<?xml version="1.0" encoding="utf-8"?><Relationships xmlns="http://schemas.openxmlformats.org/package/2006/relationships"><Relationship Type="http://schemas.openxmlformats.org/officeDocument/2006/relationships/package" Target="/ppt/slides/charts/embeddings/packageed.bin" Id="rId1" /></Relationships>
</file>

<file path=ppt/slides/charts/_rels/chartee.xml.rels>&#65279;<?xml version="1.0" encoding="utf-8"?><Relationships xmlns="http://schemas.openxmlformats.org/package/2006/relationships"><Relationship Type="http://schemas.openxmlformats.org/officeDocument/2006/relationships/package" Target="/ppt/slides/charts/embeddings/packageee.bin" Id="rId1" /></Relationships>
</file>

<file path=ppt/slides/charts/_rels/chartef.xml.rels>&#65279;<?xml version="1.0" encoding="utf-8"?><Relationships xmlns="http://schemas.openxmlformats.org/package/2006/relationships"><Relationship Type="http://schemas.openxmlformats.org/officeDocument/2006/relationships/package" Target="/ppt/slides/charts/embeddings/packageef.bin" Id="rId1" /></Relationships>
</file>

<file path=ppt/slides/charts/_rels/chartf.xml.rels>&#65279;<?xml version="1.0" encoding="utf-8"?><Relationships xmlns="http://schemas.openxmlformats.org/package/2006/relationships"><Relationship Type="http://schemas.openxmlformats.org/officeDocument/2006/relationships/package" Target="/ppt/slides/charts/embeddings/packagef.bin" Id="rId1" /></Relationships>
</file>

<file path=ppt/slides/charts/_rels/chartf0.xml.rels>&#65279;<?xml version="1.0" encoding="utf-8"?><Relationships xmlns="http://schemas.openxmlformats.org/package/2006/relationships"><Relationship Type="http://schemas.openxmlformats.org/officeDocument/2006/relationships/package" Target="/ppt/slides/charts/embeddings/packagef0.bin" Id="rId1" /></Relationships>
</file>

<file path=ppt/slides/charts/_rels/chartf1.xml.rels>&#65279;<?xml version="1.0" encoding="utf-8"?><Relationships xmlns="http://schemas.openxmlformats.org/package/2006/relationships"><Relationship Type="http://schemas.openxmlformats.org/officeDocument/2006/relationships/package" Target="/ppt/slides/charts/embeddings/packagef1.bin" Id="rId1" /></Relationships>
</file>

<file path=ppt/slides/charts/_rels/chartf2.xml.rels>&#65279;<?xml version="1.0" encoding="utf-8"?><Relationships xmlns="http://schemas.openxmlformats.org/package/2006/relationships"><Relationship Type="http://schemas.openxmlformats.org/officeDocument/2006/relationships/package" Target="/ppt/slides/charts/embeddings/packagef2.bin" Id="rId1" /></Relationships>
</file>

<file path=ppt/slides/charts/_rels/chartf3.xml.rels>&#65279;<?xml version="1.0" encoding="utf-8"?><Relationships xmlns="http://schemas.openxmlformats.org/package/2006/relationships"><Relationship Type="http://schemas.openxmlformats.org/officeDocument/2006/relationships/package" Target="/ppt/slides/charts/embeddings/packagef3.bin" Id="rId1" /></Relationships>
</file>

<file path=ppt/slides/charts/_rels/chartf4.xml.rels>&#65279;<?xml version="1.0" encoding="utf-8"?><Relationships xmlns="http://schemas.openxmlformats.org/package/2006/relationships"><Relationship Type="http://schemas.openxmlformats.org/officeDocument/2006/relationships/package" Target="/ppt/slides/charts/embeddings/packagef4.bin" Id="rId1" /></Relationships>
</file>

<file path=ppt/slides/charts/_rels/chartf5.xml.rels>&#65279;<?xml version="1.0" encoding="utf-8"?><Relationships xmlns="http://schemas.openxmlformats.org/package/2006/relationships"><Relationship Type="http://schemas.openxmlformats.org/officeDocument/2006/relationships/package" Target="/ppt/slides/charts/embeddings/packagef5.bin" Id="rId1" /></Relationships>
</file>

<file path=ppt/slides/charts/_rels/chartf6.xml.rels>&#65279;<?xml version="1.0" encoding="utf-8"?><Relationships xmlns="http://schemas.openxmlformats.org/package/2006/relationships"><Relationship Type="http://schemas.openxmlformats.org/officeDocument/2006/relationships/package" Target="/ppt/slides/charts/embeddings/packagef6.bin" Id="rId1" /></Relationships>
</file>

<file path=ppt/slides/charts/_rels/chartf7.xml.rels>&#65279;<?xml version="1.0" encoding="utf-8"?><Relationships xmlns="http://schemas.openxmlformats.org/package/2006/relationships"><Relationship Type="http://schemas.openxmlformats.org/officeDocument/2006/relationships/package" Target="/ppt/slides/charts/embeddings/packagef7.bin" Id="rId1" /></Relationships>
</file>

<file path=ppt/slides/charts/_rels/chartf8.xml.rels>&#65279;<?xml version="1.0" encoding="utf-8"?><Relationships xmlns="http://schemas.openxmlformats.org/package/2006/relationships"><Relationship Type="http://schemas.openxmlformats.org/officeDocument/2006/relationships/package" Target="/ppt/slides/charts/embeddings/packagef8.bin" Id="rId1" /></Relationships>
</file>

<file path=ppt/slides/charts/_rels/chartf9.xml.rels>&#65279;<?xml version="1.0" encoding="utf-8"?><Relationships xmlns="http://schemas.openxmlformats.org/package/2006/relationships"><Relationship Type="http://schemas.openxmlformats.org/officeDocument/2006/relationships/package" Target="/ppt/slides/charts/embeddings/packagef9.bin" Id="rId1" /></Relationships>
</file>

<file path=ppt/slides/charts/_rels/chartfa.xml.rels>&#65279;<?xml version="1.0" encoding="utf-8"?><Relationships xmlns="http://schemas.openxmlformats.org/package/2006/relationships"><Relationship Type="http://schemas.openxmlformats.org/officeDocument/2006/relationships/package" Target="/ppt/slides/charts/embeddings/packagefa.bin" Id="rId1" /></Relationships>
</file>

<file path=ppt/slides/charts/_rels/chartfb.xml.rels>&#65279;<?xml version="1.0" encoding="utf-8"?><Relationships xmlns="http://schemas.openxmlformats.org/package/2006/relationships"><Relationship Type="http://schemas.openxmlformats.org/officeDocument/2006/relationships/package" Target="/ppt/slides/charts/embeddings/packagefb.bin" Id="rId1" /></Relationships>
</file>

<file path=ppt/slides/charts/_rels/chartfc.xml.rels>&#65279;<?xml version="1.0" encoding="utf-8"?><Relationships xmlns="http://schemas.openxmlformats.org/package/2006/relationships"><Relationship Type="http://schemas.openxmlformats.org/officeDocument/2006/relationships/package" Target="/ppt/slides/charts/embeddings/packagefc.bin" Id="rId1" /></Relationships>
</file>

<file path=ppt/slides/charts/_rels/chartfd.xml.rels>&#65279;<?xml version="1.0" encoding="utf-8"?><Relationships xmlns="http://schemas.openxmlformats.org/package/2006/relationships"><Relationship Type="http://schemas.openxmlformats.org/officeDocument/2006/relationships/package" Target="/ppt/slides/charts/embeddings/packagefd.bin" Id="rId1" /></Relationships>
</file>

<file path=ppt/slides/charts/_rels/chartfe.xml.rels>&#65279;<?xml version="1.0" encoding="utf-8"?><Relationships xmlns="http://schemas.openxmlformats.org/package/2006/relationships"><Relationship Type="http://schemas.openxmlformats.org/officeDocument/2006/relationships/package" Target="/ppt/slides/charts/embeddings/packagefe.bin" Id="rId1" /></Relationships>
</file>

<file path=ppt/slides/charts/_rels/chartff.xml.rels>&#65279;<?xml version="1.0" encoding="utf-8"?><Relationships xmlns="http://schemas.openxmlformats.org/package/2006/relationships"><Relationship Type="http://schemas.openxmlformats.org/officeDocument/2006/relationships/package" Target="/ppt/slides/charts/embeddings/packageff.bin" Id="rId1" /></Relationships>
</file>

<file path=ppt/slides/charts/chart1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2.8</c:v>
                </c:pt>
                <c:pt idx="1">
                  <c:v/>
                </c:pt>
                <c:pt idx="2">
                  <c:v>3.8</c:v>
                </c:pt>
                <c:pt idx="3">
                  <c:v>1.4</c:v>
                </c:pt>
                <c:pt idx="4">
                  <c:v/>
                </c:pt>
                <c:pt idx="5">
                  <c:v>1.3</c:v>
                </c:pt>
                <c:pt idx="6">
                  <c:v>2.1</c:v>
                </c:pt>
                <c:pt idx="7">
                  <c:v>2.8</c:v>
                </c:pt>
                <c:pt idx="8">
                  <c:v>4.1</c:v>
                </c:pt>
                <c:pt idx="9">
                  <c:v/>
                </c:pt>
                <c:pt idx="10">
                  <c:v>0.6</c:v>
                </c:pt>
                <c:pt idx="11">
                  <c:v>5.5</c:v>
                </c:pt>
                <c:pt idx="12">
                  <c:v>3.0</c:v>
                </c:pt>
                <c:pt idx="13">
                  <c:v>2.0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0.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77.5</c:v>
                </c:pt>
                <c:pt idx="1">
                  <c:v>79.3</c:v>
                </c:pt>
                <c:pt idx="2">
                  <c:v>63.5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15.4</c:v>
                </c:pt>
                <c:pt idx="1">
                  <c:v/>
                </c:pt>
                <c:pt idx="2">
                  <c:v>18.1</c:v>
                </c:pt>
                <c:pt idx="3">
                  <c:v>8.8</c:v>
                </c:pt>
                <c:pt idx="4">
                  <c:v/>
                </c:pt>
                <c:pt idx="5">
                  <c:v>9.3</c:v>
                </c:pt>
                <c:pt idx="6">
                  <c:v>22.9</c:v>
                </c:pt>
                <c:pt idx="7">
                  <c:v>20.3</c:v>
                </c:pt>
                <c:pt idx="8">
                  <c:v>7.4</c:v>
                </c:pt>
                <c:pt idx="9">
                  <c:v/>
                </c:pt>
                <c:pt idx="10">
                  <c:v>11.0</c:v>
                </c:pt>
                <c:pt idx="11">
                  <c:v/>
                </c:pt>
                <c:pt idx="12">
                  <c:v>18.1</c:v>
                </c:pt>
                <c:pt idx="13">
                  <c:v>6.2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15.4</c:v>
                </c:pt>
                <c:pt idx="1">
                  <c:v/>
                </c:pt>
                <c:pt idx="2">
                  <c:v>15.5</c:v>
                </c:pt>
                <c:pt idx="3">
                  <c:v>12.5</c:v>
                </c:pt>
                <c:pt idx="4">
                  <c:v/>
                </c:pt>
                <c:pt idx="5">
                  <c:v/>
                </c:pt>
                <c:pt idx="6">
                  <c:v>17.5</c:v>
                </c:pt>
                <c:pt idx="7">
                  <c:v>9.9</c:v>
                </c:pt>
                <c:pt idx="8">
                  <c:v>10.8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3.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29.7</c:v>
                </c:pt>
                <c:pt idx="1">
                  <c:v>20.7</c:v>
                </c:pt>
                <c:pt idx="2">
                  <c:v>15.4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25.5</c:v>
                </c:pt>
                <c:pt idx="1">
                  <c:v/>
                </c:pt>
                <c:pt idx="2">
                  <c:v>25.6</c:v>
                </c:pt>
                <c:pt idx="3">
                  <c:v>24.8</c:v>
                </c:pt>
                <c:pt idx="4">
                  <c:v/>
                </c:pt>
                <c:pt idx="5">
                  <c:v>30.7</c:v>
                </c:pt>
                <c:pt idx="6">
                  <c:v>41.1</c:v>
                </c:pt>
                <c:pt idx="7">
                  <c:v>15.7</c:v>
                </c:pt>
                <c:pt idx="8">
                  <c:v>15.9</c:v>
                </c:pt>
                <c:pt idx="9">
                  <c:v/>
                </c:pt>
                <c:pt idx="10">
                  <c:v>28.0</c:v>
                </c:pt>
                <c:pt idx="11">
                  <c:v/>
                </c:pt>
                <c:pt idx="12">
                  <c:v>30.0</c:v>
                </c:pt>
                <c:pt idx="13">
                  <c:v>13.5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25.5</c:v>
                </c:pt>
                <c:pt idx="1">
                  <c:v/>
                </c:pt>
                <c:pt idx="2">
                  <c:v>22.3</c:v>
                </c:pt>
                <c:pt idx="3">
                  <c:v>30.2</c:v>
                </c:pt>
                <c:pt idx="4">
                  <c:v>38.7</c:v>
                </c:pt>
                <c:pt idx="5">
                  <c:v/>
                </c:pt>
                <c:pt idx="6">
                  <c:v>19.8</c:v>
                </c:pt>
                <c:pt idx="7">
                  <c:v>40.2</c:v>
                </c:pt>
                <c:pt idx="8">
                  <c:v>22.8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29.3</c:v>
                </c:pt>
                <c:pt idx="1">
                  <c:v>24.5</c:v>
                </c:pt>
                <c:pt idx="2">
                  <c:v>25.5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20.6</c:v>
                </c:pt>
                <c:pt idx="1">
                  <c:v/>
                </c:pt>
                <c:pt idx="2">
                  <c:v>18.4</c:v>
                </c:pt>
                <c:pt idx="3">
                  <c:v>22.3</c:v>
                </c:pt>
                <c:pt idx="4">
                  <c:v/>
                </c:pt>
                <c:pt idx="5">
                  <c:v>18.2</c:v>
                </c:pt>
                <c:pt idx="6">
                  <c:v>19.2</c:v>
                </c:pt>
                <c:pt idx="7">
                  <c:v>23.8</c:v>
                </c:pt>
                <c:pt idx="8">
                  <c:v>21.9</c:v>
                </c:pt>
                <c:pt idx="9">
                  <c:v/>
                </c:pt>
                <c:pt idx="10">
                  <c:v>19.0</c:v>
                </c:pt>
                <c:pt idx="11">
                  <c:v>20.8</c:v>
                </c:pt>
                <c:pt idx="12">
                  <c:v>20.3</c:v>
                </c:pt>
                <c:pt idx="13">
                  <c:v>23.2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20.6</c:v>
                </c:pt>
                <c:pt idx="1">
                  <c:v/>
                </c:pt>
                <c:pt idx="2">
                  <c:v>16.5</c:v>
                </c:pt>
                <c:pt idx="3">
                  <c:v>32.7</c:v>
                </c:pt>
                <c:pt idx="4">
                  <c:v>29.2</c:v>
                </c:pt>
                <c:pt idx="5">
                  <c:v/>
                </c:pt>
                <c:pt idx="6">
                  <c:v>22.1</c:v>
                </c:pt>
                <c:pt idx="7">
                  <c:v>38.2</c:v>
                </c:pt>
                <c:pt idx="8">
                  <c:v>16.7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6"/>
                <c:pt idx="0">
                  <c:v>2015</c:v>
                </c:pt>
                <c:pt idx="1">
                  <c:v>2017</c:v>
                </c:pt>
                <c:pt idx="2">
                  <c:v>2019</c:v>
                </c:pt>
                <c:pt idx="3">
                  <c:v>2021</c:v>
                </c:pt>
              </c:numCache>
            </c:numRef>
          </c:cat>
          <c:val>
            <c:numRef>
              <c:f>Sheet1!$B$2:$B$5</c:f>
              <c:numCache>
                <c:formatCode>General</c:formatCode>
                <c:ptCount val="16"/>
                <c:pt idx="0">
                  <c:v>20.0</c:v>
                </c:pt>
                <c:pt idx="1">
                  <c:v>20.1</c:v>
                </c:pt>
                <c:pt idx="2">
                  <c:v>24.0</c:v>
                </c:pt>
                <c:pt idx="3">
                  <c:v>20.6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86.7</c:v>
                </c:pt>
                <c:pt idx="1">
                  <c:v/>
                </c:pt>
                <c:pt idx="2">
                  <c:v>85.3</c:v>
                </c:pt>
                <c:pt idx="3">
                  <c:v>88.5</c:v>
                </c:pt>
                <c:pt idx="4">
                  <c:v/>
                </c:pt>
                <c:pt idx="5">
                  <c:v>86.5</c:v>
                </c:pt>
                <c:pt idx="6">
                  <c:v>87.0</c:v>
                </c:pt>
                <c:pt idx="7">
                  <c:v>87.2</c:v>
                </c:pt>
                <c:pt idx="8">
                  <c:v>87.6</c:v>
                </c:pt>
                <c:pt idx="9">
                  <c:v/>
                </c:pt>
                <c:pt idx="10">
                  <c:v>87.0</c:v>
                </c:pt>
                <c:pt idx="11">
                  <c:v>86.5</c:v>
                </c:pt>
                <c:pt idx="12">
                  <c:v>84.6</c:v>
                </c:pt>
                <c:pt idx="13">
                  <c:v>93.1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86.7</c:v>
                </c:pt>
                <c:pt idx="1">
                  <c:v/>
                </c:pt>
                <c:pt idx="2">
                  <c:v>87.9</c:v>
                </c:pt>
                <c:pt idx="3">
                  <c:v>84.6</c:v>
                </c:pt>
                <c:pt idx="4">
                  <c:v>85.3</c:v>
                </c:pt>
                <c:pt idx="5">
                  <c:v/>
                </c:pt>
                <c:pt idx="6">
                  <c:v>85.2</c:v>
                </c:pt>
                <c:pt idx="7">
                  <c:v>77.8</c:v>
                </c:pt>
                <c:pt idx="8">
                  <c:v>89.4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46.4</c:v>
                </c:pt>
                <c:pt idx="1">
                  <c:v/>
                </c:pt>
                <c:pt idx="2">
                  <c:v>43.5</c:v>
                </c:pt>
                <c:pt idx="3">
                  <c:v>49.6</c:v>
                </c:pt>
                <c:pt idx="4">
                  <c:v/>
                </c:pt>
                <c:pt idx="5">
                  <c:v>42.4</c:v>
                </c:pt>
                <c:pt idx="6">
                  <c:v>48.1</c:v>
                </c:pt>
                <c:pt idx="7">
                  <c:v>47.5</c:v>
                </c:pt>
                <c:pt idx="8">
                  <c:v>48.7</c:v>
                </c:pt>
                <c:pt idx="9">
                  <c:v/>
                </c:pt>
                <c:pt idx="10">
                  <c:v>34.4</c:v>
                </c:pt>
                <c:pt idx="11">
                  <c:v>53.7</c:v>
                </c:pt>
                <c:pt idx="12">
                  <c:v>49.5</c:v>
                </c:pt>
                <c:pt idx="13">
                  <c:v>47.0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46.4</c:v>
                </c:pt>
                <c:pt idx="1">
                  <c:v/>
                </c:pt>
                <c:pt idx="2">
                  <c:v>47.8</c:v>
                </c:pt>
                <c:pt idx="3">
                  <c:v>43.9</c:v>
                </c:pt>
                <c:pt idx="4">
                  <c:v>45.7</c:v>
                </c:pt>
                <c:pt idx="5">
                  <c:v/>
                </c:pt>
                <c:pt idx="6">
                  <c:v>56.0</c:v>
                </c:pt>
                <c:pt idx="7">
                  <c:v>43.0</c:v>
                </c:pt>
                <c:pt idx="8">
                  <c:v>42.2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26.7</c:v>
                </c:pt>
                <c:pt idx="1">
                  <c:v/>
                </c:pt>
                <c:pt idx="2">
                  <c:v>22.8</c:v>
                </c:pt>
                <c:pt idx="3">
                  <c:v>30.3</c:v>
                </c:pt>
                <c:pt idx="4">
                  <c:v/>
                </c:pt>
                <c:pt idx="5">
                  <c:v>24.5</c:v>
                </c:pt>
                <c:pt idx="6">
                  <c:v>23.5</c:v>
                </c:pt>
                <c:pt idx="7">
                  <c:v>33.6</c:v>
                </c:pt>
                <c:pt idx="8">
                  <c:v>25.1</c:v>
                </c:pt>
                <c:pt idx="9">
                  <c:v/>
                </c:pt>
                <c:pt idx="10">
                  <c:v>16.6</c:v>
                </c:pt>
                <c:pt idx="11">
                  <c:v>28.4</c:v>
                </c:pt>
                <c:pt idx="12">
                  <c:v>30.2</c:v>
                </c:pt>
                <c:pt idx="13">
                  <c:v>26.0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26.7</c:v>
                </c:pt>
                <c:pt idx="1">
                  <c:v/>
                </c:pt>
                <c:pt idx="2">
                  <c:v>22.8</c:v>
                </c:pt>
                <c:pt idx="3">
                  <c:v>40.2</c:v>
                </c:pt>
                <c:pt idx="4">
                  <c:v>33.5</c:v>
                </c:pt>
                <c:pt idx="5">
                  <c:v/>
                </c:pt>
                <c:pt idx="6">
                  <c:v>33.7</c:v>
                </c:pt>
                <c:pt idx="7">
                  <c:v>49.8</c:v>
                </c:pt>
                <c:pt idx="8">
                  <c:v>19.3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2.8</c:v>
                </c:pt>
                <c:pt idx="1">
                  <c:v/>
                </c:pt>
                <c:pt idx="2">
                  <c:v>2.7</c:v>
                </c:pt>
                <c:pt idx="3">
                  <c:v>1.9</c:v>
                </c:pt>
                <c:pt idx="4">
                  <c:v>3.1</c:v>
                </c:pt>
                <c:pt idx="5">
                  <c:v/>
                </c:pt>
                <c:pt idx="6">
                  <c:v>5.8</c:v>
                </c:pt>
                <c:pt idx="7">
                  <c:v>4.4</c:v>
                </c:pt>
                <c:pt idx="8">
                  <c:v>0.5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32.2</c:v>
                </c:pt>
                <c:pt idx="1">
                  <c:v/>
                </c:pt>
                <c:pt idx="2">
                  <c:v>25.5</c:v>
                </c:pt>
                <c:pt idx="3">
                  <c:v>39.3</c:v>
                </c:pt>
                <c:pt idx="4">
                  <c:v/>
                </c:pt>
                <c:pt idx="5">
                  <c:v>29.0</c:v>
                </c:pt>
                <c:pt idx="6">
                  <c:v>30.8</c:v>
                </c:pt>
                <c:pt idx="7">
                  <c:v>37.4</c:v>
                </c:pt>
                <c:pt idx="8">
                  <c:v>32.8</c:v>
                </c:pt>
                <c:pt idx="9">
                  <c:v/>
                </c:pt>
                <c:pt idx="10">
                  <c:v>21.4</c:v>
                </c:pt>
                <c:pt idx="11">
                  <c:v>37.5</c:v>
                </c:pt>
                <c:pt idx="12">
                  <c:v>32.2</c:v>
                </c:pt>
                <c:pt idx="13">
                  <c:v>36.2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32.2</c:v>
                </c:pt>
                <c:pt idx="1">
                  <c:v/>
                </c:pt>
                <c:pt idx="2">
                  <c:v>26.8</c:v>
                </c:pt>
                <c:pt idx="3">
                  <c:v>50.2</c:v>
                </c:pt>
                <c:pt idx="4">
                  <c:v>45.2</c:v>
                </c:pt>
                <c:pt idx="5">
                  <c:v/>
                </c:pt>
                <c:pt idx="6">
                  <c:v>37.8</c:v>
                </c:pt>
                <c:pt idx="7">
                  <c:v>57.5</c:v>
                </c:pt>
                <c:pt idx="8">
                  <c:v>25.6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10.8</c:v>
                </c:pt>
                <c:pt idx="1">
                  <c:v/>
                </c:pt>
                <c:pt idx="2">
                  <c:v>11.1</c:v>
                </c:pt>
                <c:pt idx="3">
                  <c:v>10.8</c:v>
                </c:pt>
                <c:pt idx="4">
                  <c:v/>
                </c:pt>
                <c:pt idx="5">
                  <c:v>12.8</c:v>
                </c:pt>
                <c:pt idx="6">
                  <c:v>8.4</c:v>
                </c:pt>
                <c:pt idx="7">
                  <c:v>10.9</c:v>
                </c:pt>
                <c:pt idx="8">
                  <c:v>10.2</c:v>
                </c:pt>
                <c:pt idx="9">
                  <c:v/>
                </c:pt>
                <c:pt idx="10">
                  <c:v>3.6</c:v>
                </c:pt>
                <c:pt idx="11">
                  <c:v>14.9</c:v>
                </c:pt>
                <c:pt idx="12">
                  <c:v>16.9</c:v>
                </c:pt>
                <c:pt idx="13">
                  <c:v>4.7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10.8</c:v>
                </c:pt>
                <c:pt idx="1">
                  <c:v/>
                </c:pt>
                <c:pt idx="2">
                  <c:v>10.7</c:v>
                </c:pt>
                <c:pt idx="3">
                  <c:v>10.8</c:v>
                </c:pt>
                <c:pt idx="4">
                  <c:v>11.2</c:v>
                </c:pt>
                <c:pt idx="5">
                  <c:v/>
                </c:pt>
                <c:pt idx="6">
                  <c:v>13.1</c:v>
                </c:pt>
                <c:pt idx="7">
                  <c:v>20.1</c:v>
                </c:pt>
                <c:pt idx="8">
                  <c:v>8.3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39.5</c:v>
                </c:pt>
                <c:pt idx="1">
                  <c:v/>
                </c:pt>
                <c:pt idx="2">
                  <c:v>45.2</c:v>
                </c:pt>
                <c:pt idx="3">
                  <c:v>33.6</c:v>
                </c:pt>
                <c:pt idx="4">
                  <c:v/>
                </c:pt>
                <c:pt idx="5">
                  <c:v>43.1</c:v>
                </c:pt>
                <c:pt idx="6">
                  <c:v>36.6</c:v>
                </c:pt>
                <c:pt idx="7">
                  <c:v>37.8</c:v>
                </c:pt>
                <c:pt idx="8">
                  <c:v>39.8</c:v>
                </c:pt>
                <c:pt idx="9">
                  <c:v/>
                </c:pt>
                <c:pt idx="10">
                  <c:v>28.0</c:v>
                </c:pt>
                <c:pt idx="11">
                  <c:v>33.2</c:v>
                </c:pt>
                <c:pt idx="12">
                  <c:v>35.9</c:v>
                </c:pt>
                <c:pt idx="13">
                  <c:v>55.8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39.5</c:v>
                </c:pt>
                <c:pt idx="1">
                  <c:v/>
                </c:pt>
                <c:pt idx="2">
                  <c:v>44.3</c:v>
                </c:pt>
                <c:pt idx="3">
                  <c:v>27.0</c:v>
                </c:pt>
                <c:pt idx="4">
                  <c:v>29.7</c:v>
                </c:pt>
                <c:pt idx="5">
                  <c:v/>
                </c:pt>
                <c:pt idx="6">
                  <c:v>39.3</c:v>
                </c:pt>
                <c:pt idx="7">
                  <c:v>26.0</c:v>
                </c:pt>
                <c:pt idx="8">
                  <c:v>42.5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48.2</c:v>
                </c:pt>
                <c:pt idx="1">
                  <c:v/>
                </c:pt>
                <c:pt idx="2">
                  <c:v>46.7</c:v>
                </c:pt>
                <c:pt idx="3">
                  <c:v>49.9</c:v>
                </c:pt>
                <c:pt idx="4">
                  <c:v/>
                </c:pt>
                <c:pt idx="5">
                  <c:v>47.3</c:v>
                </c:pt>
                <c:pt idx="6">
                  <c:v>45.4</c:v>
                </c:pt>
                <c:pt idx="7">
                  <c:v>47.3</c:v>
                </c:pt>
                <c:pt idx="8">
                  <c:v>54.1</c:v>
                </c:pt>
                <c:pt idx="9">
                  <c:v/>
                </c:pt>
                <c:pt idx="10">
                  <c:v>52.4</c:v>
                </c:pt>
                <c:pt idx="11">
                  <c:v>34.2</c:v>
                </c:pt>
                <c:pt idx="12">
                  <c:v>45.8</c:v>
                </c:pt>
                <c:pt idx="13">
                  <c:v>51.8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48.2</c:v>
                </c:pt>
                <c:pt idx="1">
                  <c:v/>
                </c:pt>
                <c:pt idx="2">
                  <c:v>49.2</c:v>
                </c:pt>
                <c:pt idx="3">
                  <c:v>50.1</c:v>
                </c:pt>
                <c:pt idx="4">
                  <c:v>41.8</c:v>
                </c:pt>
                <c:pt idx="5">
                  <c:v/>
                </c:pt>
                <c:pt idx="6">
                  <c:v>53.9</c:v>
                </c:pt>
                <c:pt idx="7">
                  <c:v>47.8</c:v>
                </c:pt>
                <c:pt idx="8">
                  <c:v>46.5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56.7</c:v>
                </c:pt>
                <c:pt idx="1">
                  <c:v/>
                </c:pt>
                <c:pt idx="2">
                  <c:v>61.0</c:v>
                </c:pt>
                <c:pt idx="3">
                  <c:v>51.9</c:v>
                </c:pt>
                <c:pt idx="4">
                  <c:v/>
                </c:pt>
                <c:pt idx="5">
                  <c:v>59.4</c:v>
                </c:pt>
                <c:pt idx="6">
                  <c:v>58.7</c:v>
                </c:pt>
                <c:pt idx="7">
                  <c:v>53.2</c:v>
                </c:pt>
                <c:pt idx="8">
                  <c:v>55.1</c:v>
                </c:pt>
                <c:pt idx="9">
                  <c:v/>
                </c:pt>
                <c:pt idx="10">
                  <c:v>56.8</c:v>
                </c:pt>
                <c:pt idx="11">
                  <c:v>50.0</c:v>
                </c:pt>
                <c:pt idx="12">
                  <c:v>55.2</c:v>
                </c:pt>
                <c:pt idx="13">
                  <c:v>62.6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56.7</c:v>
                </c:pt>
                <c:pt idx="1">
                  <c:v/>
                </c:pt>
                <c:pt idx="2">
                  <c:v>61.3</c:v>
                </c:pt>
                <c:pt idx="3">
                  <c:v>48.0</c:v>
                </c:pt>
                <c:pt idx="4">
                  <c:v>41.8</c:v>
                </c:pt>
                <c:pt idx="5">
                  <c:v/>
                </c:pt>
                <c:pt idx="6">
                  <c:v>60.7</c:v>
                </c:pt>
                <c:pt idx="7">
                  <c:v>41.8</c:v>
                </c:pt>
                <c:pt idx="8">
                  <c:v>57.3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a.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68.9</c:v>
                </c:pt>
                <c:pt idx="1">
                  <c:v>56.7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3.6</c:v>
                </c:pt>
                <c:pt idx="1">
                  <c:v>2.6</c:v>
                </c:pt>
                <c:pt idx="2">
                  <c:v>2.8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5.2</c:v>
                </c:pt>
                <c:pt idx="1">
                  <c:v/>
                </c:pt>
                <c:pt idx="2">
                  <c:v>4.6</c:v>
                </c:pt>
                <c:pt idx="3">
                  <c:v>5.5</c:v>
                </c:pt>
                <c:pt idx="4">
                  <c:v/>
                </c:pt>
                <c:pt idx="5">
                  <c:v>4.6</c:v>
                </c:pt>
                <c:pt idx="6">
                  <c:v>3.9</c:v>
                </c:pt>
                <c:pt idx="7">
                  <c:v>6.4</c:v>
                </c:pt>
                <c:pt idx="8">
                  <c:v>5.5</c:v>
                </c:pt>
                <c:pt idx="9">
                  <c:v/>
                </c:pt>
                <c:pt idx="10">
                  <c:v>3.4</c:v>
                </c:pt>
                <c:pt idx="11">
                  <c:v>5.6</c:v>
                </c:pt>
                <c:pt idx="12">
                  <c:v>6.7</c:v>
                </c:pt>
                <c:pt idx="13">
                  <c:v>2.0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5.2</c:v>
                </c:pt>
                <c:pt idx="1">
                  <c:v/>
                </c:pt>
                <c:pt idx="2">
                  <c:v>3.9</c:v>
                </c:pt>
                <c:pt idx="3">
                  <c:v>5.7</c:v>
                </c:pt>
                <c:pt idx="4">
                  <c:v>12.1</c:v>
                </c:pt>
                <c:pt idx="5">
                  <c:v/>
                </c:pt>
                <c:pt idx="6">
                  <c:v>6.1</c:v>
                </c:pt>
                <c:pt idx="7">
                  <c:v>13.3</c:v>
                </c:pt>
                <c:pt idx="8">
                  <c:v>2.6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6"/>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pt idx="14">
                  <c:v>2021</c:v>
                </c:pt>
              </c:numCache>
            </c:numRef>
          </c:cat>
          <c:val>
            <c:numRef>
              <c:f>Sheet1!$B$2:$B$16</c:f>
              <c:numCache>
                <c:formatCode>General</c:formatCode>
                <c:ptCount val="16"/>
                <c:pt idx="0">
                  <c:v>9.1</c:v>
                </c:pt>
                <c:pt idx="1">
                  <c:v>6.9</c:v>
                </c:pt>
                <c:pt idx="2">
                  <c:v>5.7</c:v>
                </c:pt>
                <c:pt idx="3">
                  <c:v>6.6</c:v>
                </c:pt>
                <c:pt idx="4">
                  <c:v>9.6</c:v>
                </c:pt>
                <c:pt idx="5">
                  <c:v>7.7</c:v>
                </c:pt>
                <c:pt idx="6">
                  <c:v>9.1</c:v>
                </c:pt>
                <c:pt idx="7">
                  <c:v>6.2</c:v>
                </c:pt>
                <c:pt idx="8">
                  <c:v>4.8</c:v>
                </c:pt>
                <c:pt idx="9">
                  <c:v>6.1</c:v>
                </c:pt>
                <c:pt idx="10">
                  <c:v>5.7</c:v>
                </c:pt>
                <c:pt idx="11">
                  <c:v>4.5</c:v>
                </c:pt>
                <c:pt idx="12">
                  <c:v>5.8</c:v>
                </c:pt>
                <c:pt idx="13">
                  <c:v>7.6</c:v>
                </c:pt>
                <c:pt idx="14">
                  <c:v>5.2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4.4</c:v>
                </c:pt>
                <c:pt idx="1">
                  <c:v/>
                </c:pt>
                <c:pt idx="2">
                  <c:v>6.0</c:v>
                </c:pt>
                <c:pt idx="3">
                  <c:v>2.4</c:v>
                </c:pt>
                <c:pt idx="4">
                  <c:v/>
                </c:pt>
                <c:pt idx="5">
                  <c:v>4.5</c:v>
                </c:pt>
                <c:pt idx="6">
                  <c:v>4.2</c:v>
                </c:pt>
                <c:pt idx="7">
                  <c:v>3.9</c:v>
                </c:pt>
                <c:pt idx="8">
                  <c:v>3.8</c:v>
                </c:pt>
                <c:pt idx="9">
                  <c:v/>
                </c:pt>
                <c:pt idx="10">
                  <c:v>2.4</c:v>
                </c:pt>
                <c:pt idx="11">
                  <c:v>1.6</c:v>
                </c:pt>
                <c:pt idx="12">
                  <c:v>4.3</c:v>
                </c:pt>
                <c:pt idx="13">
                  <c:v>4.9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4.4</c:v>
                </c:pt>
                <c:pt idx="1">
                  <c:v/>
                </c:pt>
                <c:pt idx="2">
                  <c:v>3.3</c:v>
                </c:pt>
                <c:pt idx="3">
                  <c:v>5.4</c:v>
                </c:pt>
                <c:pt idx="4">
                  <c:v>6.9</c:v>
                </c:pt>
                <c:pt idx="5">
                  <c:v/>
                </c:pt>
                <c:pt idx="6">
                  <c:v>7.7</c:v>
                </c:pt>
                <c:pt idx="7">
                  <c:v>10.5</c:v>
                </c:pt>
                <c:pt idx="8">
                  <c:v>1.4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8.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6"/>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pt idx="14">
                  <c:v>2021</c:v>
                </c:pt>
              </c:numCache>
            </c:numRef>
          </c:cat>
          <c:val>
            <c:numRef>
              <c:f>Sheet1!$B$2:$B$16</c:f>
              <c:numCache>
                <c:formatCode>General</c:formatCode>
                <c:ptCount val="16"/>
                <c:pt idx="0">
                  <c:v>9.8</c:v>
                </c:pt>
                <c:pt idx="1">
                  <c:v>9.5</c:v>
                </c:pt>
                <c:pt idx="2">
                  <c:v>8.1</c:v>
                </c:pt>
                <c:pt idx="3">
                  <c:v>9.4</c:v>
                </c:pt>
                <c:pt idx="4">
                  <c:v>10.1</c:v>
                </c:pt>
                <c:pt idx="5">
                  <c:v>10.2</c:v>
                </c:pt>
                <c:pt idx="6">
                  <c:v>10.3</c:v>
                </c:pt>
                <c:pt idx="7">
                  <c:v>8.1</c:v>
                </c:pt>
                <c:pt idx="8">
                  <c:v>7.4</c:v>
                </c:pt>
                <c:pt idx="9">
                  <c:v>6.7</c:v>
                </c:pt>
                <c:pt idx="10">
                  <c:v>4.3</c:v>
                </c:pt>
                <c:pt idx="11">
                  <c:v>4.6</c:v>
                </c:pt>
                <c:pt idx="12">
                  <c:v>5.3</c:v>
                </c:pt>
                <c:pt idx="13">
                  <c:v>5.3</c:v>
                </c:pt>
                <c:pt idx="14">
                  <c:v>4.4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6.8</c:v>
                </c:pt>
                <c:pt idx="1">
                  <c:v/>
                </c:pt>
                <c:pt idx="2">
                  <c:v>9.3</c:v>
                </c:pt>
                <c:pt idx="3">
                  <c:v>3.7</c:v>
                </c:pt>
                <c:pt idx="4">
                  <c:v/>
                </c:pt>
                <c:pt idx="5">
                  <c:v>8.2</c:v>
                </c:pt>
                <c:pt idx="6">
                  <c:v>6.0</c:v>
                </c:pt>
                <c:pt idx="7">
                  <c:v>5.6</c:v>
                </c:pt>
                <c:pt idx="8">
                  <c:v>4.5</c:v>
                </c:pt>
                <c:pt idx="9">
                  <c:v/>
                </c:pt>
                <c:pt idx="10">
                  <c:v>3.5</c:v>
                </c:pt>
                <c:pt idx="11">
                  <c:v>8.5</c:v>
                </c:pt>
                <c:pt idx="12">
                  <c:v>7.8</c:v>
                </c:pt>
                <c:pt idx="13">
                  <c:v>4.4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6.8</c:v>
                </c:pt>
                <c:pt idx="1">
                  <c:v/>
                </c:pt>
                <c:pt idx="2">
                  <c:v>6.6</c:v>
                </c:pt>
                <c:pt idx="3">
                  <c:v>7.4</c:v>
                </c:pt>
                <c:pt idx="4">
                  <c:v>5.1</c:v>
                </c:pt>
                <c:pt idx="5">
                  <c:v/>
                </c:pt>
                <c:pt idx="6">
                  <c:v>11.0</c:v>
                </c:pt>
                <c:pt idx="7">
                  <c:v>12.1</c:v>
                </c:pt>
                <c:pt idx="8">
                  <c:v>3.1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b.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6"/>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pt idx="14">
                  <c:v>2021</c:v>
                </c:pt>
              </c:numCache>
            </c:numRef>
          </c:cat>
          <c:val>
            <c:numRef>
              <c:f>Sheet1!$B$2:$B$16</c:f>
              <c:numCache>
                <c:formatCode>General</c:formatCode>
                <c:ptCount val="16"/>
                <c:pt idx="0">
                  <c:v>15.6</c:v>
                </c:pt>
                <c:pt idx="1">
                  <c:v>13.7</c:v>
                </c:pt>
                <c:pt idx="2">
                  <c:v>14.8</c:v>
                </c:pt>
                <c:pt idx="3">
                  <c:v>12.8</c:v>
                </c:pt>
                <c:pt idx="4">
                  <c:v>12.1</c:v>
                </c:pt>
                <c:pt idx="5">
                  <c:v>13.2</c:v>
                </c:pt>
                <c:pt idx="6">
                  <c:v>13.8</c:v>
                </c:pt>
                <c:pt idx="7">
                  <c:v>14.3</c:v>
                </c:pt>
                <c:pt idx="8">
                  <c:v>10.8</c:v>
                </c:pt>
                <c:pt idx="9">
                  <c:v>10.9</c:v>
                </c:pt>
                <c:pt idx="10">
                  <c:v>5.9</c:v>
                </c:pt>
                <c:pt idx="11">
                  <c:v>6.8</c:v>
                </c:pt>
                <c:pt idx="12">
                  <c:v>9.5</c:v>
                </c:pt>
                <c:pt idx="13">
                  <c:v>9.4</c:v>
                </c:pt>
                <c:pt idx="14">
                  <c:v>6.8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26.5</c:v>
                </c:pt>
                <c:pt idx="1">
                  <c:v/>
                </c:pt>
                <c:pt idx="2">
                  <c:v>27.7</c:v>
                </c:pt>
                <c:pt idx="3">
                  <c:v>24.6</c:v>
                </c:pt>
                <c:pt idx="4">
                  <c:v/>
                </c:pt>
                <c:pt idx="5">
                  <c:v>30.6</c:v>
                </c:pt>
                <c:pt idx="6">
                  <c:v>23.2</c:v>
                </c:pt>
                <c:pt idx="7">
                  <c:v>29.2</c:v>
                </c:pt>
                <c:pt idx="8">
                  <c:v>21.4</c:v>
                </c:pt>
                <c:pt idx="9">
                  <c:v/>
                </c:pt>
                <c:pt idx="10">
                  <c:v>17.8</c:v>
                </c:pt>
                <c:pt idx="11">
                  <c:v>40.4</c:v>
                </c:pt>
                <c:pt idx="12">
                  <c:v>32.2</c:v>
                </c:pt>
                <c:pt idx="13">
                  <c:v>17.5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26.5</c:v>
                </c:pt>
                <c:pt idx="1">
                  <c:v/>
                </c:pt>
                <c:pt idx="2">
                  <c:v>25.4</c:v>
                </c:pt>
                <c:pt idx="3">
                  <c:v>30.7</c:v>
                </c:pt>
                <c:pt idx="4">
                  <c:v>26.3</c:v>
                </c:pt>
                <c:pt idx="5">
                  <c:v/>
                </c:pt>
                <c:pt idx="6">
                  <c:v>32.7</c:v>
                </c:pt>
                <c:pt idx="7">
                  <c:v>43.9</c:v>
                </c:pt>
                <c:pt idx="8">
                  <c:v>20.0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7.3</c:v>
                </c:pt>
                <c:pt idx="1">
                  <c:v/>
                </c:pt>
                <c:pt idx="2">
                  <c:v>4.2</c:v>
                </c:pt>
                <c:pt idx="3">
                  <c:v>10.2</c:v>
                </c:pt>
                <c:pt idx="4">
                  <c:v/>
                </c:pt>
                <c:pt idx="5">
                  <c:v>7.8</c:v>
                </c:pt>
                <c:pt idx="6">
                  <c:v>5.9</c:v>
                </c:pt>
                <c:pt idx="7">
                  <c:v>5.6</c:v>
                </c:pt>
                <c:pt idx="8">
                  <c:v>10.1</c:v>
                </c:pt>
                <c:pt idx="9">
                  <c:v/>
                </c:pt>
                <c:pt idx="10">
                  <c:v>4.4</c:v>
                </c:pt>
                <c:pt idx="11">
                  <c:v>10.7</c:v>
                </c:pt>
                <c:pt idx="12">
                  <c:v>8.8</c:v>
                </c:pt>
                <c:pt idx="13">
                  <c:v>6.8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7.3</c:v>
                </c:pt>
                <c:pt idx="1">
                  <c:v/>
                </c:pt>
                <c:pt idx="2">
                  <c:v>4.6</c:v>
                </c:pt>
                <c:pt idx="3">
                  <c:v>16.3</c:v>
                </c:pt>
                <c:pt idx="4">
                  <c:v>12.5</c:v>
                </c:pt>
                <c:pt idx="5">
                  <c:v/>
                </c:pt>
                <c:pt idx="6">
                  <c:v>13.0</c:v>
                </c:pt>
                <c:pt idx="7">
                  <c:v>28.5</c:v>
                </c:pt>
                <c:pt idx="8">
                  <c:v>1.0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0.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6"/>
                <c:pt idx="0">
                  <c:v>2001</c:v>
                </c:pt>
                <c:pt idx="1">
                  <c:v>2003</c:v>
                </c:pt>
                <c:pt idx="2">
                  <c:v>2005</c:v>
                </c:pt>
                <c:pt idx="3">
                  <c:v>2007</c:v>
                </c:pt>
                <c:pt idx="4">
                  <c:v>2009</c:v>
                </c:pt>
                <c:pt idx="5">
                  <c:v>2011</c:v>
                </c:pt>
                <c:pt idx="6">
                  <c:v>2013</c:v>
                </c:pt>
                <c:pt idx="7">
                  <c:v>2015</c:v>
                </c:pt>
                <c:pt idx="8">
                  <c:v>2017</c:v>
                </c:pt>
                <c:pt idx="9">
                  <c:v>2019</c:v>
                </c:pt>
                <c:pt idx="10">
                  <c:v>2021</c:v>
                </c:pt>
              </c:numCache>
            </c:numRef>
          </c:cat>
          <c:val>
            <c:numRef>
              <c:f>Sheet1!$B$2:$B$12</c:f>
              <c:numCache>
                <c:formatCode>General</c:formatCode>
                <c:ptCount val="16"/>
                <c:pt idx="0">
                  <c:v>9.2</c:v>
                </c:pt>
                <c:pt idx="1">
                  <c:v>8.4</c:v>
                </c:pt>
                <c:pt idx="2">
                  <c:v>10.3</c:v>
                </c:pt>
                <c:pt idx="3">
                  <c:v>9.2</c:v>
                </c:pt>
                <c:pt idx="4">
                  <c:v>7.1</c:v>
                </c:pt>
                <c:pt idx="5">
                  <c:v>6.9</c:v>
                </c:pt>
                <c:pt idx="6">
                  <c:v>7.5</c:v>
                </c:pt>
                <c:pt idx="7">
                  <c:v>7.4</c:v>
                </c:pt>
                <c:pt idx="8">
                  <c:v>6.8</c:v>
                </c:pt>
                <c:pt idx="9">
                  <c:v>5.9</c:v>
                </c:pt>
                <c:pt idx="10">
                  <c:v>7.3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13.5</c:v>
                </c:pt>
                <c:pt idx="1">
                  <c:v/>
                </c:pt>
                <c:pt idx="2">
                  <c:v>6.5</c:v>
                </c:pt>
                <c:pt idx="3">
                  <c:v>20.6</c:v>
                </c:pt>
                <c:pt idx="4">
                  <c:v/>
                </c:pt>
                <c:pt idx="5">
                  <c:v>11.7</c:v>
                </c:pt>
                <c:pt idx="6">
                  <c:v>13.5</c:v>
                </c:pt>
                <c:pt idx="7">
                  <c:v>12.4</c:v>
                </c:pt>
                <c:pt idx="8">
                  <c:v>16.0</c:v>
                </c:pt>
                <c:pt idx="9">
                  <c:v/>
                </c:pt>
                <c:pt idx="10">
                  <c:v>17.2</c:v>
                </c:pt>
                <c:pt idx="11">
                  <c:v>13.3</c:v>
                </c:pt>
                <c:pt idx="12">
                  <c:v>13.3</c:v>
                </c:pt>
                <c:pt idx="13">
                  <c:v>12.6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13.5</c:v>
                </c:pt>
                <c:pt idx="1">
                  <c:v/>
                </c:pt>
                <c:pt idx="2">
                  <c:v>9.1</c:v>
                </c:pt>
                <c:pt idx="3">
                  <c:v>25.4</c:v>
                </c:pt>
                <c:pt idx="4">
                  <c:v>27.0</c:v>
                </c:pt>
                <c:pt idx="5">
                  <c:v/>
                </c:pt>
                <c:pt idx="6">
                  <c:v>16.4</c:v>
                </c:pt>
                <c:pt idx="7">
                  <c:v>37.5</c:v>
                </c:pt>
                <c:pt idx="8">
                  <c:v>2.7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3.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2013</c:v>
                </c:pt>
                <c:pt idx="1">
                  <c:v>2015</c:v>
                </c:pt>
                <c:pt idx="2">
                  <c:v>2017</c:v>
                </c:pt>
                <c:pt idx="3">
                  <c:v>2019</c:v>
                </c:pt>
                <c:pt idx="4">
                  <c:v>2021</c:v>
                </c:pt>
              </c:numCache>
            </c:numRef>
          </c:cat>
          <c:val>
            <c:numRef>
              <c:f>Sheet1!$B$2:$B$6</c:f>
              <c:numCache>
                <c:formatCode>General</c:formatCode>
                <c:ptCount val="16"/>
                <c:pt idx="0">
                  <c:v>11.0</c:v>
                </c:pt>
                <c:pt idx="1">
                  <c:v>10.7</c:v>
                </c:pt>
                <c:pt idx="2">
                  <c:v>12.6</c:v>
                </c:pt>
                <c:pt idx="3">
                  <c:v>10.4</c:v>
                </c:pt>
                <c:pt idx="4">
                  <c:v>13.5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6.5</c:v>
                </c:pt>
                <c:pt idx="1">
                  <c:v/>
                </c:pt>
                <c:pt idx="2">
                  <c:v>5.0</c:v>
                </c:pt>
                <c:pt idx="3">
                  <c:v>7.9</c:v>
                </c:pt>
                <c:pt idx="4">
                  <c:v/>
                </c:pt>
                <c:pt idx="5">
                  <c:v>7.2</c:v>
                </c:pt>
                <c:pt idx="6">
                  <c:v>4.6</c:v>
                </c:pt>
                <c:pt idx="7">
                  <c:v>7.1</c:v>
                </c:pt>
                <c:pt idx="8">
                  <c:v>6.4</c:v>
                </c:pt>
                <c:pt idx="9">
                  <c:v/>
                </c:pt>
                <c:pt idx="10">
                  <c:v>4.6</c:v>
                </c:pt>
                <c:pt idx="11">
                  <c:v>5.8</c:v>
                </c:pt>
                <c:pt idx="12">
                  <c:v>5.7</c:v>
                </c:pt>
                <c:pt idx="13">
                  <c:v>6.8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6.5</c:v>
                </c:pt>
                <c:pt idx="1">
                  <c:v/>
                </c:pt>
                <c:pt idx="2">
                  <c:v>4.3</c:v>
                </c:pt>
                <c:pt idx="3">
                  <c:v>13.5</c:v>
                </c:pt>
                <c:pt idx="4">
                  <c:v>10.6</c:v>
                </c:pt>
                <c:pt idx="5">
                  <c:v/>
                </c:pt>
                <c:pt idx="6">
                  <c:v>7.2</c:v>
                </c:pt>
                <c:pt idx="7">
                  <c:v>19.6</c:v>
                </c:pt>
                <c:pt idx="8">
                  <c:v>1.7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2013</c:v>
                </c:pt>
                <c:pt idx="1">
                  <c:v>2015</c:v>
                </c:pt>
                <c:pt idx="2">
                  <c:v>2017</c:v>
                </c:pt>
                <c:pt idx="3">
                  <c:v>2019</c:v>
                </c:pt>
                <c:pt idx="4">
                  <c:v>2021</c:v>
                </c:pt>
              </c:numCache>
            </c:numRef>
          </c:cat>
          <c:val>
            <c:numRef>
              <c:f>Sheet1!$B$2:$B$6</c:f>
              <c:numCache>
                <c:formatCode>General</c:formatCode>
                <c:ptCount val="16"/>
                <c:pt idx="0">
                  <c:v>7.4</c:v>
                </c:pt>
                <c:pt idx="1">
                  <c:v>7.8</c:v>
                </c:pt>
                <c:pt idx="2">
                  <c:v>5.2</c:v>
                </c:pt>
                <c:pt idx="3">
                  <c:v>6.1</c:v>
                </c:pt>
                <c:pt idx="4">
                  <c:v>6.5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11.6</c:v>
                </c:pt>
                <c:pt idx="1">
                  <c:v/>
                </c:pt>
                <c:pt idx="2">
                  <c:v>11.8</c:v>
                </c:pt>
                <c:pt idx="3">
                  <c:v>10.9</c:v>
                </c:pt>
                <c:pt idx="4">
                  <c:v/>
                </c:pt>
                <c:pt idx="5">
                  <c:v>11.2</c:v>
                </c:pt>
                <c:pt idx="6">
                  <c:v>10.7</c:v>
                </c:pt>
                <c:pt idx="7">
                  <c:v>11.1</c:v>
                </c:pt>
                <c:pt idx="8">
                  <c:v>12.6</c:v>
                </c:pt>
                <c:pt idx="9">
                  <c:v/>
                </c:pt>
                <c:pt idx="10">
                  <c:v>11.9</c:v>
                </c:pt>
                <c:pt idx="11">
                  <c:v>11.6</c:v>
                </c:pt>
                <c:pt idx="12">
                  <c:v>10.4</c:v>
                </c:pt>
                <c:pt idx="13">
                  <c:v>13.8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11.6</c:v>
                </c:pt>
                <c:pt idx="1">
                  <c:v/>
                </c:pt>
                <c:pt idx="2">
                  <c:v>9.7</c:v>
                </c:pt>
                <c:pt idx="3">
                  <c:v>18.6</c:v>
                </c:pt>
                <c:pt idx="4">
                  <c:v>13.7</c:v>
                </c:pt>
                <c:pt idx="5">
                  <c:v/>
                </c:pt>
                <c:pt idx="6">
                  <c:v>16.3</c:v>
                </c:pt>
                <c:pt idx="7">
                  <c:v>23.5</c:v>
                </c:pt>
                <c:pt idx="8">
                  <c:v>7.1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6"/>
                <c:pt idx="0">
                  <c:v>2011</c:v>
                </c:pt>
                <c:pt idx="1">
                  <c:v>2013</c:v>
                </c:pt>
                <c:pt idx="2">
                  <c:v>2015</c:v>
                </c:pt>
                <c:pt idx="3">
                  <c:v>2017</c:v>
                </c:pt>
                <c:pt idx="4">
                  <c:v>2019</c:v>
                </c:pt>
                <c:pt idx="5">
                  <c:v>2021</c:v>
                </c:pt>
              </c:numCache>
            </c:numRef>
          </c:cat>
          <c:val>
            <c:numRef>
              <c:f>Sheet1!$B$2:$B$7</c:f>
              <c:numCache>
                <c:formatCode>General</c:formatCode>
                <c:ptCount val="16"/>
                <c:pt idx="0">
                  <c:v>15.6</c:v>
                </c:pt>
                <c:pt idx="1">
                  <c:v>15.4</c:v>
                </c:pt>
                <c:pt idx="2">
                  <c:v>16.7</c:v>
                </c:pt>
                <c:pt idx="3">
                  <c:v>16.0</c:v>
                </c:pt>
                <c:pt idx="4">
                  <c:v>13.6</c:v>
                </c:pt>
                <c:pt idx="5">
                  <c:v>11.6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15.4</c:v>
                </c:pt>
                <c:pt idx="1">
                  <c:v/>
                </c:pt>
                <c:pt idx="2">
                  <c:v>12.7</c:v>
                </c:pt>
                <c:pt idx="3">
                  <c:v>17.6</c:v>
                </c:pt>
                <c:pt idx="4">
                  <c:v/>
                </c:pt>
                <c:pt idx="5">
                  <c:v>14.4</c:v>
                </c:pt>
                <c:pt idx="6">
                  <c:v>16.8</c:v>
                </c:pt>
                <c:pt idx="7">
                  <c:v>13.6</c:v>
                </c:pt>
                <c:pt idx="8">
                  <c:v>15.7</c:v>
                </c:pt>
                <c:pt idx="9">
                  <c:v/>
                </c:pt>
                <c:pt idx="10">
                  <c:v>18.8</c:v>
                </c:pt>
                <c:pt idx="11">
                  <c:v>13.3</c:v>
                </c:pt>
                <c:pt idx="12">
                  <c:v>14.6</c:v>
                </c:pt>
                <c:pt idx="13">
                  <c:v>13.3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15.4</c:v>
                </c:pt>
                <c:pt idx="1">
                  <c:v/>
                </c:pt>
                <c:pt idx="2">
                  <c:v>11.7</c:v>
                </c:pt>
                <c:pt idx="3">
                  <c:v>28.7</c:v>
                </c:pt>
                <c:pt idx="4">
                  <c:v>20.7</c:v>
                </c:pt>
                <c:pt idx="5">
                  <c:v/>
                </c:pt>
                <c:pt idx="6">
                  <c:v>20.1</c:v>
                </c:pt>
                <c:pt idx="7">
                  <c:v>35.3</c:v>
                </c:pt>
                <c:pt idx="8">
                  <c:v>9.7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6"/>
                <c:pt idx="0">
                  <c:v>2011</c:v>
                </c:pt>
                <c:pt idx="1">
                  <c:v>2013</c:v>
                </c:pt>
                <c:pt idx="2">
                  <c:v>2015</c:v>
                </c:pt>
                <c:pt idx="3">
                  <c:v>2017</c:v>
                </c:pt>
                <c:pt idx="4">
                  <c:v>2019</c:v>
                </c:pt>
                <c:pt idx="5">
                  <c:v>2021</c:v>
                </c:pt>
              </c:numCache>
            </c:numRef>
          </c:cat>
          <c:val>
            <c:numRef>
              <c:f>Sheet1!$B$2:$B$7</c:f>
              <c:numCache>
                <c:formatCode>General</c:formatCode>
                <c:ptCount val="16"/>
                <c:pt idx="0">
                  <c:v>12.4</c:v>
                </c:pt>
                <c:pt idx="1">
                  <c:v>14.4</c:v>
                </c:pt>
                <c:pt idx="2">
                  <c:v>14.0</c:v>
                </c:pt>
                <c:pt idx="3">
                  <c:v>12.6</c:v>
                </c:pt>
                <c:pt idx="4">
                  <c:v>10.9</c:v>
                </c:pt>
                <c:pt idx="5">
                  <c:v>15.4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42.5</c:v>
                </c:pt>
                <c:pt idx="1">
                  <c:v/>
                </c:pt>
                <c:pt idx="2">
                  <c:v>29.3</c:v>
                </c:pt>
                <c:pt idx="3">
                  <c:v>56.0</c:v>
                </c:pt>
                <c:pt idx="4">
                  <c:v/>
                </c:pt>
                <c:pt idx="5">
                  <c:v>37.8</c:v>
                </c:pt>
                <c:pt idx="6">
                  <c:v>42.8</c:v>
                </c:pt>
                <c:pt idx="7">
                  <c:v>48.5</c:v>
                </c:pt>
                <c:pt idx="8">
                  <c:v>42.0</c:v>
                </c:pt>
                <c:pt idx="9">
                  <c:v/>
                </c:pt>
                <c:pt idx="10">
                  <c:v>40.5</c:v>
                </c:pt>
                <c:pt idx="11">
                  <c:v>40.2</c:v>
                </c:pt>
                <c:pt idx="12">
                  <c:v>44.0</c:v>
                </c:pt>
                <c:pt idx="13">
                  <c:v>37.8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42.5</c:v>
                </c:pt>
                <c:pt idx="1">
                  <c:v/>
                </c:pt>
                <c:pt idx="2">
                  <c:v>34.6</c:v>
                </c:pt>
                <c:pt idx="3">
                  <c:v>67.4</c:v>
                </c:pt>
                <c:pt idx="4">
                  <c:v>59.8</c:v>
                </c:pt>
                <c:pt idx="5">
                  <c:v/>
                </c:pt>
                <c:pt idx="6">
                  <c:v>45.3</c:v>
                </c:pt>
                <c:pt idx="7">
                  <c:v>78.3</c:v>
                </c:pt>
                <c:pt idx="8">
                  <c:v>34.8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6"/>
                <c:pt idx="0">
                  <c:v>1999</c:v>
                </c:pt>
                <c:pt idx="1">
                  <c:v>2001</c:v>
                </c:pt>
                <c:pt idx="2">
                  <c:v>2003</c:v>
                </c:pt>
                <c:pt idx="3">
                  <c:v>2005</c:v>
                </c:pt>
                <c:pt idx="4">
                  <c:v>2007</c:v>
                </c:pt>
                <c:pt idx="5">
                  <c:v>2009</c:v>
                </c:pt>
                <c:pt idx="6">
                  <c:v>2011</c:v>
                </c:pt>
                <c:pt idx="7">
                  <c:v>2013</c:v>
                </c:pt>
                <c:pt idx="8">
                  <c:v>2015</c:v>
                </c:pt>
                <c:pt idx="9">
                  <c:v>2017</c:v>
                </c:pt>
                <c:pt idx="10">
                  <c:v>2019</c:v>
                </c:pt>
                <c:pt idx="11">
                  <c:v>2021</c:v>
                </c:pt>
              </c:numCache>
            </c:numRef>
          </c:cat>
          <c:val>
            <c:numRef>
              <c:f>Sheet1!$B$2:$B$13</c:f>
              <c:numCache>
                <c:formatCode>General</c:formatCode>
                <c:ptCount val="16"/>
                <c:pt idx="0">
                  <c:v>34.1</c:v>
                </c:pt>
                <c:pt idx="1">
                  <c:v>32.6</c:v>
                </c:pt>
                <c:pt idx="2">
                  <c:v>31.1</c:v>
                </c:pt>
                <c:pt idx="3">
                  <c:v>33.8</c:v>
                </c:pt>
                <c:pt idx="4">
                  <c:v>27.5</c:v>
                </c:pt>
                <c:pt idx="5">
                  <c:v>25.9</c:v>
                </c:pt>
                <c:pt idx="6">
                  <c:v>25.6</c:v>
                </c:pt>
                <c:pt idx="7">
                  <c:v>29.6</c:v>
                </c:pt>
                <c:pt idx="8">
                  <c:v>29.1</c:v>
                </c:pt>
                <c:pt idx="9">
                  <c:v>31.6</c:v>
                </c:pt>
                <c:pt idx="10">
                  <c:v>35.1</c:v>
                </c:pt>
                <c:pt idx="11">
                  <c:v>42.5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22.2</c:v>
                </c:pt>
                <c:pt idx="1">
                  <c:v/>
                </c:pt>
                <c:pt idx="2">
                  <c:v>14.5</c:v>
                </c:pt>
                <c:pt idx="3">
                  <c:v>29.7</c:v>
                </c:pt>
                <c:pt idx="4">
                  <c:v/>
                </c:pt>
                <c:pt idx="5">
                  <c:v>22.5</c:v>
                </c:pt>
                <c:pt idx="6">
                  <c:v>19.7</c:v>
                </c:pt>
                <c:pt idx="7">
                  <c:v>24.5</c:v>
                </c:pt>
                <c:pt idx="8">
                  <c:v>22.6</c:v>
                </c:pt>
                <c:pt idx="9">
                  <c:v/>
                </c:pt>
                <c:pt idx="10">
                  <c:v>21.9</c:v>
                </c:pt>
                <c:pt idx="11">
                  <c:v>24.4</c:v>
                </c:pt>
                <c:pt idx="12">
                  <c:v>23.0</c:v>
                </c:pt>
                <c:pt idx="13">
                  <c:v>18.5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22.2</c:v>
                </c:pt>
                <c:pt idx="1">
                  <c:v/>
                </c:pt>
                <c:pt idx="2">
                  <c:v>15.4</c:v>
                </c:pt>
                <c:pt idx="3">
                  <c:v>41.4</c:v>
                </c:pt>
                <c:pt idx="4">
                  <c:v>39.9</c:v>
                </c:pt>
                <c:pt idx="5">
                  <c:v/>
                </c:pt>
                <c:pt idx="6">
                  <c:v>25.7</c:v>
                </c:pt>
                <c:pt idx="7">
                  <c:v>62.7</c:v>
                </c:pt>
                <c:pt idx="8">
                  <c:v>14.0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pt idx="14">
                  <c:v>2019</c:v>
                </c:pt>
                <c:pt idx="15">
                  <c:v>2021</c:v>
                </c:pt>
              </c:numCache>
            </c:numRef>
          </c:cat>
          <c:val>
            <c:numRef>
              <c:f>Sheet1!$B$2:$B$17</c:f>
              <c:numCache>
                <c:formatCode>General</c:formatCode>
                <c:ptCount val="16"/>
                <c:pt idx="0">
                  <c:v>28.2</c:v>
                </c:pt>
                <c:pt idx="1">
                  <c:v>25.7</c:v>
                </c:pt>
                <c:pt idx="2">
                  <c:v>26.7</c:v>
                </c:pt>
                <c:pt idx="3">
                  <c:v>22.7</c:v>
                </c:pt>
                <c:pt idx="4">
                  <c:v>22.3</c:v>
                </c:pt>
                <c:pt idx="5">
                  <c:v>21.0</c:v>
                </c:pt>
                <c:pt idx="6">
                  <c:v>19.4</c:v>
                </c:pt>
                <c:pt idx="7">
                  <c:v>17.5</c:v>
                </c:pt>
                <c:pt idx="8">
                  <c:v>12.7</c:v>
                </c:pt>
                <c:pt idx="9">
                  <c:v>13.9</c:v>
                </c:pt>
                <c:pt idx="10">
                  <c:v>13.3</c:v>
                </c:pt>
                <c:pt idx="11">
                  <c:v>15.5</c:v>
                </c:pt>
                <c:pt idx="12">
                  <c:v>16.5</c:v>
                </c:pt>
                <c:pt idx="13">
                  <c:v>16.1</c:v>
                </c:pt>
                <c:pt idx="14">
                  <c:v>17.4</c:v>
                </c:pt>
                <c:pt idx="15">
                  <c:v>22.2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9.5</c:v>
                </c:pt>
                <c:pt idx="1">
                  <c:v/>
                </c:pt>
                <c:pt idx="2">
                  <c:v>6.4</c:v>
                </c:pt>
                <c:pt idx="3">
                  <c:v>12.3</c:v>
                </c:pt>
                <c:pt idx="4">
                  <c:v/>
                </c:pt>
                <c:pt idx="5">
                  <c:v>9.1</c:v>
                </c:pt>
                <c:pt idx="6">
                  <c:v>10.2</c:v>
                </c:pt>
                <c:pt idx="7">
                  <c:v>8.9</c:v>
                </c:pt>
                <c:pt idx="8">
                  <c:v>9.0</c:v>
                </c:pt>
                <c:pt idx="9">
                  <c:v/>
                </c:pt>
                <c:pt idx="10">
                  <c:v>8.4</c:v>
                </c:pt>
                <c:pt idx="11">
                  <c:v>11.9</c:v>
                </c:pt>
                <c:pt idx="12">
                  <c:v>11.3</c:v>
                </c:pt>
                <c:pt idx="13">
                  <c:v>6.1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9.5</c:v>
                </c:pt>
                <c:pt idx="1">
                  <c:v/>
                </c:pt>
                <c:pt idx="2">
                  <c:v>5.1</c:v>
                </c:pt>
                <c:pt idx="3">
                  <c:v>24.1</c:v>
                </c:pt>
                <c:pt idx="4">
                  <c:v>16.5</c:v>
                </c:pt>
                <c:pt idx="5">
                  <c:v/>
                </c:pt>
                <c:pt idx="6">
                  <c:v>11.2</c:v>
                </c:pt>
                <c:pt idx="7">
                  <c:v>43.9</c:v>
                </c:pt>
                <c:pt idx="8">
                  <c:v>3.2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pt idx="14">
                  <c:v>2019</c:v>
                </c:pt>
                <c:pt idx="15">
                  <c:v>2021</c:v>
                </c:pt>
              </c:numCache>
            </c:numRef>
          </c:cat>
          <c:val>
            <c:numRef>
              <c:f>Sheet1!$B$2:$B$17</c:f>
              <c:numCache>
                <c:formatCode>General</c:formatCode>
                <c:ptCount val="16"/>
                <c:pt idx="0">
                  <c:v>6.3</c:v>
                </c:pt>
                <c:pt idx="1">
                  <c:v>9.9</c:v>
                </c:pt>
                <c:pt idx="2">
                  <c:v>10.0</c:v>
                </c:pt>
                <c:pt idx="3">
                  <c:v>9.5</c:v>
                </c:pt>
                <c:pt idx="4">
                  <c:v>9.2</c:v>
                </c:pt>
                <c:pt idx="5">
                  <c:v>10.5</c:v>
                </c:pt>
                <c:pt idx="6">
                  <c:v>10.9</c:v>
                </c:pt>
                <c:pt idx="7">
                  <c:v>10.0</c:v>
                </c:pt>
                <c:pt idx="8">
                  <c:v>7.7</c:v>
                </c:pt>
                <c:pt idx="9">
                  <c:v>6.0</c:v>
                </c:pt>
                <c:pt idx="10">
                  <c:v>9.1</c:v>
                </c:pt>
                <c:pt idx="11">
                  <c:v>8.4</c:v>
                </c:pt>
                <c:pt idx="12">
                  <c:v>8.9</c:v>
                </c:pt>
                <c:pt idx="13">
                  <c:v>7.1</c:v>
                </c:pt>
                <c:pt idx="14">
                  <c:v>7.8</c:v>
                </c:pt>
                <c:pt idx="15">
                  <c:v>9.5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2.9</c:v>
                </c:pt>
                <c:pt idx="1">
                  <c:v/>
                </c:pt>
                <c:pt idx="2">
                  <c:v>2.6</c:v>
                </c:pt>
                <c:pt idx="3">
                  <c:v>3.0</c:v>
                </c:pt>
                <c:pt idx="4">
                  <c:v/>
                </c:pt>
                <c:pt idx="5">
                  <c:v>1.9</c:v>
                </c:pt>
                <c:pt idx="6">
                  <c:v>3.8</c:v>
                </c:pt>
                <c:pt idx="7">
                  <c:v>2.2</c:v>
                </c:pt>
                <c:pt idx="8">
                  <c:v>3.2</c:v>
                </c:pt>
                <c:pt idx="9">
                  <c:v/>
                </c:pt>
                <c:pt idx="10">
                  <c:v>2.0</c:v>
                </c:pt>
                <c:pt idx="11">
                  <c:v>4.2</c:v>
                </c:pt>
                <c:pt idx="12">
                  <c:v>3.8</c:v>
                </c:pt>
                <c:pt idx="13">
                  <c:v>1.7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2.9</c:v>
                </c:pt>
                <c:pt idx="1">
                  <c:v/>
                </c:pt>
                <c:pt idx="2">
                  <c:v>1.6</c:v>
                </c:pt>
                <c:pt idx="3">
                  <c:v>6.0</c:v>
                </c:pt>
                <c:pt idx="4">
                  <c:v>6.7</c:v>
                </c:pt>
                <c:pt idx="5">
                  <c:v/>
                </c:pt>
                <c:pt idx="6">
                  <c:v>3.7</c:v>
                </c:pt>
                <c:pt idx="7">
                  <c:v>14.3</c:v>
                </c:pt>
                <c:pt idx="8">
                  <c:v>0.7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8.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pt idx="14">
                  <c:v>2019</c:v>
                </c:pt>
                <c:pt idx="15">
                  <c:v>2021</c:v>
                </c:pt>
              </c:numCache>
            </c:numRef>
          </c:cat>
          <c:val>
            <c:numRef>
              <c:f>Sheet1!$B$2:$B$17</c:f>
              <c:numCache>
                <c:formatCode>General</c:formatCode>
                <c:ptCount val="16"/>
                <c:pt idx="0">
                  <c:v>2.2</c:v>
                </c:pt>
                <c:pt idx="1">
                  <c:v>2.5</c:v>
                </c:pt>
                <c:pt idx="2">
                  <c:v>2.8</c:v>
                </c:pt>
                <c:pt idx="3">
                  <c:v>3.0</c:v>
                </c:pt>
                <c:pt idx="4">
                  <c:v>3.3</c:v>
                </c:pt>
                <c:pt idx="5">
                  <c:v>3.5</c:v>
                </c:pt>
                <c:pt idx="6">
                  <c:v>3.3</c:v>
                </c:pt>
                <c:pt idx="7">
                  <c:v>2.6</c:v>
                </c:pt>
                <c:pt idx="8">
                  <c:v>2.7</c:v>
                </c:pt>
                <c:pt idx="9">
                  <c:v>1.6</c:v>
                </c:pt>
                <c:pt idx="10">
                  <c:v>3.0</c:v>
                </c:pt>
                <c:pt idx="11">
                  <c:v>2.3</c:v>
                </c:pt>
                <c:pt idx="12">
                  <c:v>1.9</c:v>
                </c:pt>
                <c:pt idx="13">
                  <c:v>1.5</c:v>
                </c:pt>
                <c:pt idx="14">
                  <c:v>1.9</c:v>
                </c:pt>
                <c:pt idx="15">
                  <c:v>2.9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2.6</c:v>
                </c:pt>
                <c:pt idx="1">
                  <c:v/>
                </c:pt>
                <c:pt idx="2">
                  <c:v>2.2</c:v>
                </c:pt>
                <c:pt idx="3">
                  <c:v>2.9</c:v>
                </c:pt>
                <c:pt idx="4">
                  <c:v/>
                </c:pt>
                <c:pt idx="5">
                  <c:v>1.9</c:v>
                </c:pt>
                <c:pt idx="6">
                  <c:v>2.2</c:v>
                </c:pt>
                <c:pt idx="7">
                  <c:v>2.6</c:v>
                </c:pt>
                <c:pt idx="8">
                  <c:v>3.4</c:v>
                </c:pt>
                <c:pt idx="9">
                  <c:v/>
                </c:pt>
                <c:pt idx="10">
                  <c:v>1.3</c:v>
                </c:pt>
                <c:pt idx="11">
                  <c:v>3.2</c:v>
                </c:pt>
                <c:pt idx="12">
                  <c:v>2.4</c:v>
                </c:pt>
                <c:pt idx="13">
                  <c:v>3.5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2.6</c:v>
                </c:pt>
                <c:pt idx="1">
                  <c:v/>
                </c:pt>
                <c:pt idx="2">
                  <c:v>2.2</c:v>
                </c:pt>
                <c:pt idx="3">
                  <c:v>3.7</c:v>
                </c:pt>
                <c:pt idx="4">
                  <c:v>1.9</c:v>
                </c:pt>
                <c:pt idx="5">
                  <c:v/>
                </c:pt>
                <c:pt idx="6">
                  <c:v>4.6</c:v>
                </c:pt>
                <c:pt idx="7">
                  <c:v>9.3</c:v>
                </c:pt>
                <c:pt idx="8">
                  <c:v>0.5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b.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pt idx="14">
                  <c:v>2019</c:v>
                </c:pt>
                <c:pt idx="15">
                  <c:v>2021</c:v>
                </c:pt>
              </c:numCache>
            </c:numRef>
          </c:cat>
          <c:val>
            <c:numRef>
              <c:f>Sheet1!$B$2:$B$17</c:f>
              <c:numCache>
                <c:formatCode>General</c:formatCode>
                <c:ptCount val="16"/>
                <c:pt idx="0">
                  <c:v>17.9</c:v>
                </c:pt>
                <c:pt idx="1">
                  <c:v>21.7</c:v>
                </c:pt>
                <c:pt idx="2">
                  <c:v>23.8</c:v>
                </c:pt>
                <c:pt idx="3">
                  <c:v>24.2</c:v>
                </c:pt>
                <c:pt idx="4">
                  <c:v>23.1</c:v>
                </c:pt>
                <c:pt idx="5">
                  <c:v>17.1</c:v>
                </c:pt>
                <c:pt idx="6">
                  <c:v>13.2</c:v>
                </c:pt>
                <c:pt idx="7">
                  <c:v>14.2</c:v>
                </c:pt>
                <c:pt idx="8">
                  <c:v>11.0</c:v>
                </c:pt>
                <c:pt idx="9">
                  <c:v>11.7</c:v>
                </c:pt>
                <c:pt idx="10">
                  <c:v>14.2</c:v>
                </c:pt>
                <c:pt idx="11">
                  <c:v>8.9</c:v>
                </c:pt>
                <c:pt idx="12">
                  <c:v>7.1</c:v>
                </c:pt>
                <c:pt idx="13">
                  <c:v>4.2</c:v>
                </c:pt>
                <c:pt idx="14">
                  <c:v>3.2</c:v>
                </c:pt>
                <c:pt idx="15">
                  <c:v>2.6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0.6</c:v>
                </c:pt>
                <c:pt idx="1">
                  <c:v/>
                </c:pt>
                <c:pt idx="2">
                  <c:v>0.8</c:v>
                </c:pt>
                <c:pt idx="3">
                  <c:v>0.3</c:v>
                </c:pt>
                <c:pt idx="4">
                  <c:v/>
                </c:pt>
                <c:pt idx="5">
                  <c:v>0.3</c:v>
                </c:pt>
                <c:pt idx="6">
                  <c:v>0.3</c:v>
                </c:pt>
                <c:pt idx="7">
                  <c:v>0.8</c:v>
                </c:pt>
                <c:pt idx="8">
                  <c:v>0.9</c:v>
                </c:pt>
                <c:pt idx="9">
                  <c:v/>
                </c:pt>
                <c:pt idx="10">
                  <c:v>0.0</c:v>
                </c:pt>
                <c:pt idx="11">
                  <c:v>0.0</c:v>
                </c:pt>
                <c:pt idx="12">
                  <c:v>0.6</c:v>
                </c:pt>
                <c:pt idx="13">
                  <c:v>1.2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0.6</c:v>
                </c:pt>
                <c:pt idx="1">
                  <c:v/>
                </c:pt>
                <c:pt idx="2">
                  <c:v>0.5</c:v>
                </c:pt>
                <c:pt idx="3">
                  <c:v>0.8</c:v>
                </c:pt>
                <c:pt idx="4">
                  <c:v>0.0</c:v>
                </c:pt>
                <c:pt idx="5">
                  <c:v/>
                </c:pt>
                <c:pt idx="6">
                  <c:v>1.0</c:v>
                </c:pt>
                <c:pt idx="7">
                  <c:v>2.0</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e.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pt idx="14">
                  <c:v>2019</c:v>
                </c:pt>
                <c:pt idx="15">
                  <c:v>2021</c:v>
                </c:pt>
              </c:numCache>
            </c:numRef>
          </c:cat>
          <c:val>
            <c:numRef>
              <c:f>Sheet1!$B$2:$B$17</c:f>
              <c:numCache>
                <c:formatCode>General</c:formatCode>
                <c:ptCount val="16"/>
                <c:pt idx="0">
                  <c:v>6.8</c:v>
                </c:pt>
                <c:pt idx="1">
                  <c:v>6.4</c:v>
                </c:pt>
                <c:pt idx="2">
                  <c:v>7.7</c:v>
                </c:pt>
                <c:pt idx="3">
                  <c:v>7.6</c:v>
                </c:pt>
                <c:pt idx="4">
                  <c:v>5.7</c:v>
                </c:pt>
                <c:pt idx="5">
                  <c:v>4.7</c:v>
                </c:pt>
                <c:pt idx="6">
                  <c:v>3.4</c:v>
                </c:pt>
                <c:pt idx="7">
                  <c:v>3.5</c:v>
                </c:pt>
                <c:pt idx="8">
                  <c:v>2.6</c:v>
                </c:pt>
                <c:pt idx="9">
                  <c:v>2.8</c:v>
                </c:pt>
                <c:pt idx="10">
                  <c:v>3.7</c:v>
                </c:pt>
                <c:pt idx="11">
                  <c:v>1.1</c:v>
                </c:pt>
                <c:pt idx="12">
                  <c:v>1.3</c:v>
                </c:pt>
                <c:pt idx="13">
                  <c:v>0.8</c:v>
                </c:pt>
                <c:pt idx="14">
                  <c:v>0.6</c:v>
                </c:pt>
                <c:pt idx="15">
                  <c:v>0.6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0.6</c:v>
                </c:pt>
                <c:pt idx="1">
                  <c:v/>
                </c:pt>
                <c:pt idx="2">
                  <c:v>0.8</c:v>
                </c:pt>
                <c:pt idx="3">
                  <c:v>0.3</c:v>
                </c:pt>
                <c:pt idx="4">
                  <c:v/>
                </c:pt>
                <c:pt idx="5">
                  <c:v>0.3</c:v>
                </c:pt>
                <c:pt idx="6">
                  <c:v>0.3</c:v>
                </c:pt>
                <c:pt idx="7">
                  <c:v>0.8</c:v>
                </c:pt>
                <c:pt idx="8">
                  <c:v>0.9</c:v>
                </c:pt>
                <c:pt idx="9">
                  <c:v/>
                </c:pt>
                <c:pt idx="10">
                  <c:v>0.0</c:v>
                </c:pt>
                <c:pt idx="11">
                  <c:v>0.0</c:v>
                </c:pt>
                <c:pt idx="12">
                  <c:v>0.6</c:v>
                </c:pt>
                <c:pt idx="13">
                  <c:v>1.2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12.0</c:v>
                </c:pt>
                <c:pt idx="1">
                  <c:v/>
                </c:pt>
                <c:pt idx="2">
                  <c:v>9.9</c:v>
                </c:pt>
                <c:pt idx="3">
                  <c:v>13.9</c:v>
                </c:pt>
                <c:pt idx="4">
                  <c:v/>
                </c:pt>
                <c:pt idx="5">
                  <c:v>12.8</c:v>
                </c:pt>
                <c:pt idx="6">
                  <c:v>12.1</c:v>
                </c:pt>
                <c:pt idx="7">
                  <c:v>12.0</c:v>
                </c:pt>
                <c:pt idx="8">
                  <c:v>10.1</c:v>
                </c:pt>
                <c:pt idx="9">
                  <c:v/>
                </c:pt>
                <c:pt idx="10">
                  <c:v>7.0</c:v>
                </c:pt>
                <c:pt idx="11">
                  <c:v>5.2</c:v>
                </c:pt>
                <c:pt idx="12">
                  <c:v>14.6</c:v>
                </c:pt>
                <c:pt idx="13">
                  <c:v>12.1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0.6</c:v>
                </c:pt>
                <c:pt idx="1">
                  <c:v/>
                </c:pt>
                <c:pt idx="2">
                  <c:v>0.5</c:v>
                </c:pt>
                <c:pt idx="3">
                  <c:v>0.8</c:v>
                </c:pt>
                <c:pt idx="4">
                  <c:v>0.0</c:v>
                </c:pt>
                <c:pt idx="5">
                  <c:v/>
                </c:pt>
                <c:pt idx="6">
                  <c:v>1.0</c:v>
                </c:pt>
                <c:pt idx="7">
                  <c:v>2.0</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1.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pt idx="14">
                  <c:v>2019</c:v>
                </c:pt>
                <c:pt idx="15">
                  <c:v>2021</c:v>
                </c:pt>
              </c:numCache>
            </c:numRef>
          </c:cat>
          <c:val>
            <c:numRef>
              <c:f>Sheet1!$B$2:$B$17</c:f>
              <c:numCache>
                <c:formatCode>General</c:formatCode>
                <c:ptCount val="16"/>
                <c:pt idx="0">
                  <c:v>4.4</c:v>
                </c:pt>
                <c:pt idx="1">
                  <c:v>4.2</c:v>
                </c:pt>
                <c:pt idx="2">
                  <c:v>5.3</c:v>
                </c:pt>
                <c:pt idx="3">
                  <c:v>4.7</c:v>
                </c:pt>
                <c:pt idx="4">
                  <c:v>3.6</c:v>
                </c:pt>
                <c:pt idx="5">
                  <c:v>2.6</c:v>
                </c:pt>
                <c:pt idx="6">
                  <c:v>2.4</c:v>
                </c:pt>
                <c:pt idx="7">
                  <c:v>1.7</c:v>
                </c:pt>
                <c:pt idx="8">
                  <c:v>1.8</c:v>
                </c:pt>
                <c:pt idx="9">
                  <c:v>1.9</c:v>
                </c:pt>
                <c:pt idx="10">
                  <c:v>1.5</c:v>
                </c:pt>
                <c:pt idx="11">
                  <c:v>0.5</c:v>
                </c:pt>
                <c:pt idx="12">
                  <c:v>0.9</c:v>
                </c:pt>
                <c:pt idx="13">
                  <c:v>0.7</c:v>
                </c:pt>
                <c:pt idx="14">
                  <c:v>0.5</c:v>
                </c:pt>
                <c:pt idx="15">
                  <c:v>0.6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23.5</c:v>
                </c:pt>
                <c:pt idx="1">
                  <c:v/>
                </c:pt>
                <c:pt idx="2">
                  <c:v/>
                </c:pt>
                <c:pt idx="3">
                  <c:v/>
                </c:pt>
                <c:pt idx="4">
                  <c:v/>
                </c:pt>
                <c:pt idx="5">
                  <c:v/>
                </c:pt>
                <c:pt idx="6">
                  <c:v/>
                </c:pt>
                <c:pt idx="7">
                  <c:v/>
                </c:pt>
                <c:pt idx="8">
                  <c:v/>
                </c:pt>
                <c:pt idx="9">
                  <c:v/>
                </c:pt>
                <c:pt idx="10">
                  <c:v/>
                </c:pt>
                <c:pt idx="11">
                  <c:v/>
                </c:pt>
                <c:pt idx="12">
                  <c:v/>
                </c:pt>
                <c:pt idx="13">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23.5</c:v>
                </c:pt>
                <c:pt idx="1">
                  <c:v/>
                </c:pt>
                <c:pt idx="2">
                  <c:v/>
                </c:pt>
                <c:pt idx="3">
                  <c:v/>
                </c:pt>
                <c:pt idx="4">
                  <c:v/>
                </c:pt>
                <c:pt idx="5">
                  <c:v/>
                </c:pt>
                <c:pt idx="6">
                  <c:v/>
                </c:pt>
                <c:pt idx="7">
                  <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4.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pt idx="14">
                  <c:v>2019</c:v>
                </c:pt>
                <c:pt idx="15">
                  <c:v>2021</c:v>
                </c:pt>
              </c:numCache>
            </c:numRef>
          </c:cat>
          <c:val>
            <c:numRef>
              <c:f>Sheet1!$B$2:$B$17</c:f>
              <c:numCache>
                <c:formatCode>General</c:formatCode>
                <c:ptCount val="16"/>
                <c:pt idx="0">
                  <c:v>5.7</c:v>
                </c:pt>
                <c:pt idx="1">
                  <c:v>10.2</c:v>
                </c:pt>
                <c:pt idx="2">
                  <c:v>11.8</c:v>
                </c:pt>
                <c:pt idx="3">
                  <c:v>6.0</c:v>
                </c:pt>
                <c:pt idx="4">
                  <c:v>3.3</c:v>
                </c:pt>
                <c:pt idx="5">
                  <c:v>5.2</c:v>
                </c:pt>
                <c:pt idx="6">
                  <c:v>7.9</c:v>
                </c:pt>
                <c:pt idx="7">
                  <c:v>5.5</c:v>
                </c:pt>
                <c:pt idx="8">
                  <c:v>7.0</c:v>
                </c:pt>
                <c:pt idx="9">
                  <c:v>4.7</c:v>
                </c:pt>
                <c:pt idx="10">
                  <c:v>2.8</c:v>
                </c:pt>
                <c:pt idx="11">
                  <c:v>3.5</c:v>
                </c:pt>
                <c:pt idx="12">
                  <c:v>7.2</c:v>
                </c:pt>
                <c:pt idx="13">
                  <c:v>7.0</c:v>
                </c:pt>
                <c:pt idx="14">
                  <c:v>2.8</c:v>
                </c:pt>
                <c:pt idx="15">
                  <c:v>23.5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30.5</c:v>
                </c:pt>
                <c:pt idx="1">
                  <c:v/>
                </c:pt>
                <c:pt idx="2">
                  <c:v>24.3</c:v>
                </c:pt>
                <c:pt idx="3">
                  <c:v>37.2</c:v>
                </c:pt>
                <c:pt idx="4">
                  <c:v/>
                </c:pt>
                <c:pt idx="5">
                  <c:v>24.0</c:v>
                </c:pt>
                <c:pt idx="6">
                  <c:v>26.3</c:v>
                </c:pt>
                <c:pt idx="7">
                  <c:v>35.1</c:v>
                </c:pt>
                <c:pt idx="8">
                  <c:v>39.8</c:v>
                </c:pt>
                <c:pt idx="9">
                  <c:v/>
                </c:pt>
                <c:pt idx="10">
                  <c:v>22.1</c:v>
                </c:pt>
                <c:pt idx="11">
                  <c:v>28.7</c:v>
                </c:pt>
                <c:pt idx="12">
                  <c:v>35.2</c:v>
                </c:pt>
                <c:pt idx="13">
                  <c:v>28.1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30.5</c:v>
                </c:pt>
                <c:pt idx="1">
                  <c:v/>
                </c:pt>
                <c:pt idx="2">
                  <c:v>28.8</c:v>
                </c:pt>
                <c:pt idx="3">
                  <c:v>38.5</c:v>
                </c:pt>
                <c:pt idx="4">
                  <c:v>32.7</c:v>
                </c:pt>
                <c:pt idx="5">
                  <c:v/>
                </c:pt>
                <c:pt idx="6">
                  <c:v>50.9</c:v>
                </c:pt>
                <c:pt idx="7">
                  <c:v>65.0</c:v>
                </c:pt>
                <c:pt idx="8">
                  <c:v>15.5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7.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6"/>
                <c:pt idx="0">
                  <c:v>2015</c:v>
                </c:pt>
                <c:pt idx="1">
                  <c:v>2017</c:v>
                </c:pt>
                <c:pt idx="2">
                  <c:v>2019</c:v>
                </c:pt>
                <c:pt idx="3">
                  <c:v>2021</c:v>
                </c:pt>
              </c:numCache>
            </c:numRef>
          </c:cat>
          <c:val>
            <c:numRef>
              <c:f>Sheet1!$B$2:$B$5</c:f>
              <c:numCache>
                <c:formatCode>General</c:formatCode>
                <c:ptCount val="16"/>
                <c:pt idx="0">
                  <c:v>44.9</c:v>
                </c:pt>
                <c:pt idx="1">
                  <c:v>38.1</c:v>
                </c:pt>
                <c:pt idx="2">
                  <c:v>41.4</c:v>
                </c:pt>
                <c:pt idx="3">
                  <c:v>30.5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11.6</c:v>
                </c:pt>
                <c:pt idx="1">
                  <c:v/>
                </c:pt>
                <c:pt idx="2">
                  <c:v>8.7</c:v>
                </c:pt>
                <c:pt idx="3">
                  <c:v>14.8</c:v>
                </c:pt>
                <c:pt idx="4">
                  <c:v/>
                </c:pt>
                <c:pt idx="5">
                  <c:v>10.8</c:v>
                </c:pt>
                <c:pt idx="6">
                  <c:v>10.4</c:v>
                </c:pt>
                <c:pt idx="7">
                  <c:v>13.3</c:v>
                </c:pt>
                <c:pt idx="8">
                  <c:v>12.2</c:v>
                </c:pt>
                <c:pt idx="9">
                  <c:v/>
                </c:pt>
                <c:pt idx="10">
                  <c:v>5.4</c:v>
                </c:pt>
                <c:pt idx="11">
                  <c:v>14.9</c:v>
                </c:pt>
                <c:pt idx="12">
                  <c:v>13.5</c:v>
                </c:pt>
                <c:pt idx="13">
                  <c:v>11.2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11.6</c:v>
                </c:pt>
                <c:pt idx="1">
                  <c:v/>
                </c:pt>
                <c:pt idx="2">
                  <c:v>10.1</c:v>
                </c:pt>
                <c:pt idx="3">
                  <c:v>18.9</c:v>
                </c:pt>
                <c:pt idx="4">
                  <c:v>11.4</c:v>
                </c:pt>
                <c:pt idx="5">
                  <c:v/>
                </c:pt>
                <c:pt idx="6">
                  <c:v>19.8</c:v>
                </c:pt>
                <c:pt idx="7">
                  <c:v>36.7</c:v>
                </c:pt>
                <c:pt idx="8">
                  <c:v>4.3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a.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6"/>
                <c:pt idx="0">
                  <c:v>2015</c:v>
                </c:pt>
                <c:pt idx="1">
                  <c:v>2017</c:v>
                </c:pt>
                <c:pt idx="2">
                  <c:v>2019</c:v>
                </c:pt>
                <c:pt idx="3">
                  <c:v>2021</c:v>
                </c:pt>
              </c:numCache>
            </c:numRef>
          </c:cat>
          <c:val>
            <c:numRef>
              <c:f>Sheet1!$B$2:$B$5</c:f>
              <c:numCache>
                <c:formatCode>General</c:formatCode>
                <c:ptCount val="16"/>
                <c:pt idx="0">
                  <c:v>21.6</c:v>
                </c:pt>
                <c:pt idx="1">
                  <c:v>7.7</c:v>
                </c:pt>
                <c:pt idx="2">
                  <c:v>16.0</c:v>
                </c:pt>
                <c:pt idx="3">
                  <c:v>11.6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3.0</c:v>
                </c:pt>
                <c:pt idx="1">
                  <c:v/>
                </c:pt>
                <c:pt idx="2">
                  <c:v>2.5</c:v>
                </c:pt>
                <c:pt idx="3">
                  <c:v>3.7</c:v>
                </c:pt>
                <c:pt idx="4">
                  <c:v/>
                </c:pt>
                <c:pt idx="5">
                  <c:v>2.4</c:v>
                </c:pt>
                <c:pt idx="6">
                  <c:v>3.1</c:v>
                </c:pt>
                <c:pt idx="7">
                  <c:v>3.0</c:v>
                </c:pt>
                <c:pt idx="8">
                  <c:v>4.0</c:v>
                </c:pt>
                <c:pt idx="9">
                  <c:v/>
                </c:pt>
                <c:pt idx="10">
                  <c:v>1.0</c:v>
                </c:pt>
                <c:pt idx="11">
                  <c:v>3.3</c:v>
                </c:pt>
                <c:pt idx="12">
                  <c:v>3.2</c:v>
                </c:pt>
                <c:pt idx="13">
                  <c:v>4.6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3.0</c:v>
                </c:pt>
                <c:pt idx="1">
                  <c:v/>
                </c:pt>
                <c:pt idx="2">
                  <c:v>2.8</c:v>
                </c:pt>
                <c:pt idx="3">
                  <c:v>4.1</c:v>
                </c:pt>
                <c:pt idx="4">
                  <c:v>2.8</c:v>
                </c:pt>
                <c:pt idx="5">
                  <c:v/>
                </c:pt>
                <c:pt idx="6">
                  <c:v>6.2</c:v>
                </c:pt>
                <c:pt idx="7">
                  <c:v>9.4</c:v>
                </c:pt>
                <c:pt idx="8">
                  <c:v>0.7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6"/>
                <c:pt idx="0">
                  <c:v>2015</c:v>
                </c:pt>
                <c:pt idx="1">
                  <c:v>2017</c:v>
                </c:pt>
                <c:pt idx="2">
                  <c:v>2019</c:v>
                </c:pt>
                <c:pt idx="3">
                  <c:v>2021</c:v>
                </c:pt>
              </c:numCache>
            </c:numRef>
          </c:cat>
          <c:val>
            <c:numRef>
              <c:f>Sheet1!$B$2:$B$5</c:f>
              <c:numCache>
                <c:formatCode>General</c:formatCode>
                <c:ptCount val="16"/>
                <c:pt idx="0">
                  <c:v>2.5</c:v>
                </c:pt>
                <c:pt idx="1">
                  <c:v>1.1</c:v>
                </c:pt>
                <c:pt idx="2">
                  <c:v>4.7</c:v>
                </c:pt>
                <c:pt idx="3">
                  <c:v>3.0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1.8</c:v>
                </c:pt>
                <c:pt idx="1">
                  <c:v/>
                </c:pt>
                <c:pt idx="2">
                  <c:v>1.6</c:v>
                </c:pt>
                <c:pt idx="3">
                  <c:v>2.1</c:v>
                </c:pt>
                <c:pt idx="4">
                  <c:v/>
                </c:pt>
                <c:pt idx="5">
                  <c:v>1.4</c:v>
                </c:pt>
                <c:pt idx="6">
                  <c:v>2.9</c:v>
                </c:pt>
                <c:pt idx="7">
                  <c:v>0.9</c:v>
                </c:pt>
                <c:pt idx="8">
                  <c:v>2.4</c:v>
                </c:pt>
                <c:pt idx="9">
                  <c:v/>
                </c:pt>
                <c:pt idx="10">
                  <c:v>0.4</c:v>
                </c:pt>
                <c:pt idx="11">
                  <c:v>2.4</c:v>
                </c:pt>
                <c:pt idx="12">
                  <c:v>1.7</c:v>
                </c:pt>
                <c:pt idx="13">
                  <c:v>3.7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1.8</c:v>
                </c:pt>
                <c:pt idx="1">
                  <c:v/>
                </c:pt>
                <c:pt idx="2">
                  <c:v>1.7</c:v>
                </c:pt>
                <c:pt idx="3">
                  <c:v>3.0</c:v>
                </c:pt>
                <c:pt idx="4">
                  <c:v>0.6</c:v>
                </c:pt>
                <c:pt idx="5">
                  <c:v/>
                </c:pt>
                <c:pt idx="6">
                  <c:v>3.6</c:v>
                </c:pt>
                <c:pt idx="7">
                  <c:v>7.0</c:v>
                </c:pt>
                <c:pt idx="8">
                  <c:v>0.4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12.0</c:v>
                </c:pt>
                <c:pt idx="1">
                  <c:v/>
                </c:pt>
                <c:pt idx="2">
                  <c:v>10.7</c:v>
                </c:pt>
                <c:pt idx="3">
                  <c:v>16.7</c:v>
                </c:pt>
                <c:pt idx="4">
                  <c:v>12.0</c:v>
                </c:pt>
                <c:pt idx="5">
                  <c:v/>
                </c:pt>
                <c:pt idx="6">
                  <c:v>14.6</c:v>
                </c:pt>
                <c:pt idx="7">
                  <c:v>27.2</c:v>
                </c:pt>
                <c:pt idx="8">
                  <c:v>7.7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0.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6"/>
                <c:pt idx="0">
                  <c:v>2015</c:v>
                </c:pt>
                <c:pt idx="1">
                  <c:v>2017</c:v>
                </c:pt>
                <c:pt idx="2">
                  <c:v>2019</c:v>
                </c:pt>
                <c:pt idx="3">
                  <c:v>2021</c:v>
                </c:pt>
              </c:numCache>
            </c:numRef>
          </c:cat>
          <c:val>
            <c:numRef>
              <c:f>Sheet1!$B$2:$B$5</c:f>
              <c:numCache>
                <c:formatCode>General</c:formatCode>
                <c:ptCount val="16"/>
                <c:pt idx="0">
                  <c:v>1.9</c:v>
                </c:pt>
                <c:pt idx="1">
                  <c:v>0.7</c:v>
                </c:pt>
                <c:pt idx="2">
                  <c:v>2.8</c:v>
                </c:pt>
                <c:pt idx="3">
                  <c:v>1.8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1.9</c:v>
                </c:pt>
                <c:pt idx="1">
                  <c:v/>
                </c:pt>
                <c:pt idx="2">
                  <c:v>1.6</c:v>
                </c:pt>
                <c:pt idx="3">
                  <c:v>2.1</c:v>
                </c:pt>
                <c:pt idx="4">
                  <c:v/>
                </c:pt>
                <c:pt idx="5">
                  <c:v>2.1</c:v>
                </c:pt>
                <c:pt idx="6">
                  <c:v/>
                </c:pt>
                <c:pt idx="7">
                  <c:v>0.0</c:v>
                </c:pt>
                <c:pt idx="8">
                  <c:v>5.6</c:v>
                </c:pt>
                <c:pt idx="9">
                  <c:v/>
                </c:pt>
                <c:pt idx="10">
                  <c:v/>
                </c:pt>
                <c:pt idx="11">
                  <c:v/>
                </c:pt>
                <c:pt idx="12">
                  <c:v>1.3</c:v>
                </c:pt>
                <c:pt idx="13">
                  <c:v>5.5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1.9</c:v>
                </c:pt>
                <c:pt idx="1">
                  <c:v/>
                </c:pt>
                <c:pt idx="2">
                  <c:v>3.0</c:v>
                </c:pt>
                <c:pt idx="3">
                  <c:v>0.0</c:v>
                </c:pt>
                <c:pt idx="4">
                  <c:v/>
                </c:pt>
                <c:pt idx="5">
                  <c:v/>
                </c:pt>
                <c:pt idx="6">
                  <c:v>2.7</c:v>
                </c:pt>
                <c:pt idx="7">
                  <c:v>0.0</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11.9</c:v>
                </c:pt>
                <c:pt idx="1">
                  <c:v/>
                </c:pt>
                <c:pt idx="2">
                  <c:v>8.9</c:v>
                </c:pt>
                <c:pt idx="3">
                  <c:v>15.2</c:v>
                </c:pt>
                <c:pt idx="4">
                  <c:v/>
                </c:pt>
                <c:pt idx="5">
                  <c:v>10.9</c:v>
                </c:pt>
                <c:pt idx="6">
                  <c:v>10.5</c:v>
                </c:pt>
                <c:pt idx="7">
                  <c:v>13.9</c:v>
                </c:pt>
                <c:pt idx="8">
                  <c:v>12.7</c:v>
                </c:pt>
                <c:pt idx="9">
                  <c:v/>
                </c:pt>
                <c:pt idx="10">
                  <c:v>5.8</c:v>
                </c:pt>
                <c:pt idx="11">
                  <c:v>16.2</c:v>
                </c:pt>
                <c:pt idx="12">
                  <c:v>13.6</c:v>
                </c:pt>
                <c:pt idx="13">
                  <c:v>11.5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11.9</c:v>
                </c:pt>
                <c:pt idx="1">
                  <c:v/>
                </c:pt>
                <c:pt idx="2">
                  <c:v>10.5</c:v>
                </c:pt>
                <c:pt idx="3">
                  <c:v>18.9</c:v>
                </c:pt>
                <c:pt idx="4">
                  <c:v>11.5</c:v>
                </c:pt>
                <c:pt idx="5">
                  <c:v/>
                </c:pt>
                <c:pt idx="6">
                  <c:v>20.5</c:v>
                </c:pt>
                <c:pt idx="7">
                  <c:v>37.9</c:v>
                </c:pt>
                <c:pt idx="8">
                  <c:v>4.4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6"/>
                <c:pt idx="0">
                  <c:v>2015</c:v>
                </c:pt>
                <c:pt idx="1">
                  <c:v>2017</c:v>
                </c:pt>
                <c:pt idx="2">
                  <c:v>2019</c:v>
                </c:pt>
                <c:pt idx="3">
                  <c:v>2021</c:v>
                </c:pt>
              </c:numCache>
            </c:numRef>
          </c:cat>
          <c:val>
            <c:numRef>
              <c:f>Sheet1!$B$2:$B$5</c:f>
              <c:numCache>
                <c:formatCode>General</c:formatCode>
                <c:ptCount val="16"/>
                <c:pt idx="0">
                  <c:v>23.1</c:v>
                </c:pt>
                <c:pt idx="1">
                  <c:v>8.8</c:v>
                </c:pt>
                <c:pt idx="2">
                  <c:v>16.0</c:v>
                </c:pt>
                <c:pt idx="3">
                  <c:v>11.9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51.2</c:v>
                </c:pt>
                <c:pt idx="1">
                  <c:v/>
                </c:pt>
                <c:pt idx="2">
                  <c:v>48.9</c:v>
                </c:pt>
                <c:pt idx="3">
                  <c:v>52.4</c:v>
                </c:pt>
                <c:pt idx="4">
                  <c:v/>
                </c:pt>
                <c:pt idx="5">
                  <c:v>47.6</c:v>
                </c:pt>
                <c:pt idx="6">
                  <c:v>50.3</c:v>
                </c:pt>
                <c:pt idx="7">
                  <c:v>60.9</c:v>
                </c:pt>
                <c:pt idx="8">
                  <c:v>45.2</c:v>
                </c:pt>
                <c:pt idx="9">
                  <c:v/>
                </c:pt>
                <c:pt idx="10">
                  <c:v>56.4</c:v>
                </c:pt>
                <c:pt idx="11">
                  <c:v/>
                </c:pt>
                <c:pt idx="12">
                  <c:v>48.4</c:v>
                </c:pt>
                <c:pt idx="13">
                  <c:v>59.5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51.2</c:v>
                </c:pt>
                <c:pt idx="1">
                  <c:v/>
                </c:pt>
                <c:pt idx="2">
                  <c:v>46.3</c:v>
                </c:pt>
                <c:pt idx="3">
                  <c:v>67.4</c:v>
                </c:pt>
                <c:pt idx="4">
                  <c:v/>
                </c:pt>
                <c:pt idx="5">
                  <c:v/>
                </c:pt>
                <c:pt idx="6">
                  <c:v>53.3</c:v>
                </c:pt>
                <c:pt idx="7">
                  <c:v>64.7</c:v>
                </c:pt>
                <c:pt idx="8">
                  <c:v>43.2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21.5</c:v>
                </c:pt>
                <c:pt idx="1">
                  <c:v/>
                </c:pt>
                <c:pt idx="2">
                  <c:v>17.5</c:v>
                </c:pt>
                <c:pt idx="3">
                  <c:v>25.7</c:v>
                </c:pt>
                <c:pt idx="4">
                  <c:v/>
                </c:pt>
                <c:pt idx="5">
                  <c:v>14.9</c:v>
                </c:pt>
                <c:pt idx="6">
                  <c:v>18.4</c:v>
                </c:pt>
                <c:pt idx="7">
                  <c:v>24.7</c:v>
                </c:pt>
                <c:pt idx="8">
                  <c:v>29.7</c:v>
                </c:pt>
                <c:pt idx="9">
                  <c:v/>
                </c:pt>
                <c:pt idx="10">
                  <c:v>13.5</c:v>
                </c:pt>
                <c:pt idx="11">
                  <c:v>10.8</c:v>
                </c:pt>
                <c:pt idx="12">
                  <c:v>24.8</c:v>
                </c:pt>
                <c:pt idx="13">
                  <c:v>22.6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21.5</c:v>
                </c:pt>
                <c:pt idx="1">
                  <c:v/>
                </c:pt>
                <c:pt idx="2">
                  <c:v>21.2</c:v>
                </c:pt>
                <c:pt idx="3">
                  <c:v>26.1</c:v>
                </c:pt>
                <c:pt idx="4">
                  <c:v>16.3</c:v>
                </c:pt>
                <c:pt idx="5">
                  <c:v/>
                </c:pt>
                <c:pt idx="6">
                  <c:v>37.7</c:v>
                </c:pt>
                <c:pt idx="7">
                  <c:v>40.8</c:v>
                </c:pt>
                <c:pt idx="8">
                  <c:v>10.6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a.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pt idx="14">
                  <c:v>2019</c:v>
                </c:pt>
                <c:pt idx="15">
                  <c:v>2021</c:v>
                </c:pt>
              </c:numCache>
            </c:numRef>
          </c:cat>
          <c:val>
            <c:numRef>
              <c:f>Sheet1!$B$2:$B$17</c:f>
              <c:numCache>
                <c:formatCode>General</c:formatCode>
                <c:ptCount val="16"/>
                <c:pt idx="0">
                  <c:v>44.8</c:v>
                </c:pt>
                <c:pt idx="1">
                  <c:v>43.7</c:v>
                </c:pt>
                <c:pt idx="2">
                  <c:v>44.1</c:v>
                </c:pt>
                <c:pt idx="3">
                  <c:v>47.1</c:v>
                </c:pt>
                <c:pt idx="4">
                  <c:v>39.4</c:v>
                </c:pt>
                <c:pt idx="5">
                  <c:v>41.0</c:v>
                </c:pt>
                <c:pt idx="6">
                  <c:v>38.5</c:v>
                </c:pt>
                <c:pt idx="7">
                  <c:v>38.8</c:v>
                </c:pt>
                <c:pt idx="8">
                  <c:v>36.7</c:v>
                </c:pt>
                <c:pt idx="9">
                  <c:v>36.2</c:v>
                </c:pt>
                <c:pt idx="10">
                  <c:v>33.0</c:v>
                </c:pt>
                <c:pt idx="11">
                  <c:v>28.7</c:v>
                </c:pt>
                <c:pt idx="12">
                  <c:v>24.8</c:v>
                </c:pt>
                <c:pt idx="13">
                  <c:v>24.9</c:v>
                </c:pt>
                <c:pt idx="14">
                  <c:v>22.3</c:v>
                </c:pt>
                <c:pt idx="15">
                  <c:v>21.5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10.3</c:v>
                </c:pt>
                <c:pt idx="1">
                  <c:v/>
                </c:pt>
                <c:pt idx="2">
                  <c:v>8.1</c:v>
                </c:pt>
                <c:pt idx="3">
                  <c:v>12.8</c:v>
                </c:pt>
                <c:pt idx="4">
                  <c:v/>
                </c:pt>
                <c:pt idx="5">
                  <c:v>5.9</c:v>
                </c:pt>
                <c:pt idx="6">
                  <c:v>9.2</c:v>
                </c:pt>
                <c:pt idx="7">
                  <c:v>10.7</c:v>
                </c:pt>
                <c:pt idx="8">
                  <c:v>16.5</c:v>
                </c:pt>
                <c:pt idx="9">
                  <c:v/>
                </c:pt>
                <c:pt idx="10">
                  <c:v>4.7</c:v>
                </c:pt>
                <c:pt idx="11">
                  <c:v>5.0</c:v>
                </c:pt>
                <c:pt idx="12">
                  <c:v>11.1</c:v>
                </c:pt>
                <c:pt idx="13">
                  <c:v>14.2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10.3</c:v>
                </c:pt>
                <c:pt idx="1">
                  <c:v/>
                </c:pt>
                <c:pt idx="2">
                  <c:v>10.5</c:v>
                </c:pt>
                <c:pt idx="3">
                  <c:v>11.6</c:v>
                </c:pt>
                <c:pt idx="4">
                  <c:v>5.4</c:v>
                </c:pt>
                <c:pt idx="5">
                  <c:v/>
                </c:pt>
                <c:pt idx="6">
                  <c:v>23.2</c:v>
                </c:pt>
                <c:pt idx="7">
                  <c:v>23.2</c:v>
                </c:pt>
                <c:pt idx="8">
                  <c:v>2.0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11.4</c:v>
                </c:pt>
                <c:pt idx="1">
                  <c:v>8.4</c:v>
                </c:pt>
                <c:pt idx="2">
                  <c:v>10.3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6.8</c:v>
                </c:pt>
                <c:pt idx="1">
                  <c:v/>
                </c:pt>
                <c:pt idx="2">
                  <c:v>6.4</c:v>
                </c:pt>
                <c:pt idx="3">
                  <c:v>7.0</c:v>
                </c:pt>
                <c:pt idx="4">
                  <c:v/>
                </c:pt>
                <c:pt idx="5">
                  <c:v>8.3</c:v>
                </c:pt>
                <c:pt idx="6">
                  <c:v>6.1</c:v>
                </c:pt>
                <c:pt idx="7">
                  <c:v>6.6</c:v>
                </c:pt>
                <c:pt idx="8">
                  <c:v>4.7</c:v>
                </c:pt>
                <c:pt idx="9">
                  <c:v/>
                </c:pt>
                <c:pt idx="10">
                  <c:v>3.8</c:v>
                </c:pt>
                <c:pt idx="11">
                  <c:v>4.6</c:v>
                </c:pt>
                <c:pt idx="12">
                  <c:v>10.1</c:v>
                </c:pt>
                <c:pt idx="13">
                  <c:v>3.6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6.8</c:v>
                </c:pt>
                <c:pt idx="1">
                  <c:v/>
                </c:pt>
                <c:pt idx="2">
                  <c:v>5.9</c:v>
                </c:pt>
                <c:pt idx="3">
                  <c:v>9.2</c:v>
                </c:pt>
                <c:pt idx="4">
                  <c:v>8.1</c:v>
                </c:pt>
                <c:pt idx="5">
                  <c:v/>
                </c:pt>
                <c:pt idx="6">
                  <c:v>11.4</c:v>
                </c:pt>
                <c:pt idx="7">
                  <c:v>20.1</c:v>
                </c:pt>
                <c:pt idx="8">
                  <c:v>2.2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pt idx="14">
                  <c:v>2019</c:v>
                </c:pt>
                <c:pt idx="15">
                  <c:v>2021</c:v>
                </c:pt>
              </c:numCache>
            </c:numRef>
          </c:cat>
          <c:val>
            <c:numRef>
              <c:f>Sheet1!$B$2:$B$17</c:f>
              <c:numCache>
                <c:formatCode>General</c:formatCode>
                <c:ptCount val="16"/>
                <c:pt idx="0">
                  <c:v>30.5</c:v>
                </c:pt>
                <c:pt idx="1">
                  <c:v>33.3</c:v>
                </c:pt>
                <c:pt idx="2">
                  <c:v>32.7</c:v>
                </c:pt>
                <c:pt idx="3">
                  <c:v>33.8</c:v>
                </c:pt>
                <c:pt idx="4">
                  <c:v>27.6</c:v>
                </c:pt>
                <c:pt idx="5">
                  <c:v>28.0</c:v>
                </c:pt>
                <c:pt idx="6">
                  <c:v>29.1</c:v>
                </c:pt>
                <c:pt idx="7">
                  <c:v>27.5</c:v>
                </c:pt>
                <c:pt idx="8">
                  <c:v>27.7</c:v>
                </c:pt>
                <c:pt idx="9">
                  <c:v>25.0</c:v>
                </c:pt>
                <c:pt idx="10">
                  <c:v>24.0</c:v>
                </c:pt>
                <c:pt idx="11">
                  <c:v>19.8</c:v>
                </c:pt>
                <c:pt idx="12">
                  <c:v>19.8</c:v>
                </c:pt>
                <c:pt idx="13">
                  <c:v>15.5</c:v>
                </c:pt>
                <c:pt idx="14">
                  <c:v>14.3</c:v>
                </c:pt>
                <c:pt idx="15">
                  <c:v>12.0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0.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pt idx="14">
                  <c:v>2019</c:v>
                </c:pt>
                <c:pt idx="15">
                  <c:v>2021</c:v>
                </c:pt>
              </c:numCache>
            </c:numRef>
          </c:cat>
          <c:val>
            <c:numRef>
              <c:f>Sheet1!$B$2:$B$17</c:f>
              <c:numCache>
                <c:formatCode>General</c:formatCode>
                <c:ptCount val="16"/>
                <c:pt idx="0">
                  <c:v>10.6</c:v>
                </c:pt>
                <c:pt idx="1">
                  <c:v>9.2</c:v>
                </c:pt>
                <c:pt idx="2">
                  <c:v>11.5</c:v>
                </c:pt>
                <c:pt idx="3">
                  <c:v>14.0</c:v>
                </c:pt>
                <c:pt idx="4">
                  <c:v>12.1</c:v>
                </c:pt>
                <c:pt idx="5">
                  <c:v>13.5</c:v>
                </c:pt>
                <c:pt idx="6">
                  <c:v>12.3</c:v>
                </c:pt>
                <c:pt idx="7">
                  <c:v>9.9</c:v>
                </c:pt>
                <c:pt idx="8">
                  <c:v>10.7</c:v>
                </c:pt>
                <c:pt idx="9">
                  <c:v>9.2</c:v>
                </c:pt>
                <c:pt idx="10">
                  <c:v>10.6</c:v>
                </c:pt>
                <c:pt idx="11">
                  <c:v>8.5</c:v>
                </c:pt>
                <c:pt idx="12">
                  <c:v>7.5</c:v>
                </c:pt>
                <c:pt idx="13">
                  <c:v>6.9</c:v>
                </c:pt>
                <c:pt idx="14">
                  <c:v>5.9</c:v>
                </c:pt>
                <c:pt idx="15">
                  <c:v>6.8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14.6</c:v>
                </c:pt>
                <c:pt idx="1">
                  <c:v/>
                </c:pt>
                <c:pt idx="2">
                  <c:v>12.1</c:v>
                </c:pt>
                <c:pt idx="3">
                  <c:v>17.0</c:v>
                </c:pt>
                <c:pt idx="4">
                  <c:v/>
                </c:pt>
                <c:pt idx="5">
                  <c:v>10.1</c:v>
                </c:pt>
                <c:pt idx="6">
                  <c:v>13.7</c:v>
                </c:pt>
                <c:pt idx="7">
                  <c:v>17.4</c:v>
                </c:pt>
                <c:pt idx="8">
                  <c:v>18.1</c:v>
                </c:pt>
                <c:pt idx="9">
                  <c:v/>
                </c:pt>
                <c:pt idx="10">
                  <c:v>7.3</c:v>
                </c:pt>
                <c:pt idx="11">
                  <c:v>15.2</c:v>
                </c:pt>
                <c:pt idx="12">
                  <c:v>16.5</c:v>
                </c:pt>
                <c:pt idx="13">
                  <c:v>15.3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14.6</c:v>
                </c:pt>
                <c:pt idx="1">
                  <c:v/>
                </c:pt>
                <c:pt idx="2">
                  <c:v>12.9</c:v>
                </c:pt>
                <c:pt idx="3">
                  <c:v>21.5</c:v>
                </c:pt>
                <c:pt idx="4">
                  <c:v>15.1</c:v>
                </c:pt>
                <c:pt idx="5">
                  <c:v/>
                </c:pt>
                <c:pt idx="6">
                  <c:v>27.2</c:v>
                </c:pt>
                <c:pt idx="7">
                  <c:v>41.7</c:v>
                </c:pt>
                <c:pt idx="8">
                  <c:v>4.5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3.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pt idx="14">
                  <c:v>2019</c:v>
                </c:pt>
                <c:pt idx="15">
                  <c:v>2021</c:v>
                </c:pt>
              </c:numCache>
            </c:numRef>
          </c:cat>
          <c:val>
            <c:numRef>
              <c:f>Sheet1!$B$2:$B$17</c:f>
              <c:numCache>
                <c:formatCode>General</c:formatCode>
                <c:ptCount val="16"/>
                <c:pt idx="0">
                  <c:v>18.1</c:v>
                </c:pt>
                <c:pt idx="1">
                  <c:v>22.6</c:v>
                </c:pt>
                <c:pt idx="2">
                  <c:v>26.5</c:v>
                </c:pt>
                <c:pt idx="3">
                  <c:v>26.4</c:v>
                </c:pt>
                <c:pt idx="4">
                  <c:v>22.2</c:v>
                </c:pt>
                <c:pt idx="5">
                  <c:v>22.5</c:v>
                </c:pt>
                <c:pt idx="6">
                  <c:v>22.4</c:v>
                </c:pt>
                <c:pt idx="7">
                  <c:v>18.6</c:v>
                </c:pt>
                <c:pt idx="8">
                  <c:v>16.6</c:v>
                </c:pt>
                <c:pt idx="9">
                  <c:v>18.9</c:v>
                </c:pt>
                <c:pt idx="10">
                  <c:v>24.0</c:v>
                </c:pt>
                <c:pt idx="11">
                  <c:v>21.9</c:v>
                </c:pt>
                <c:pt idx="12">
                  <c:v>18.0</c:v>
                </c:pt>
                <c:pt idx="13">
                  <c:v>20.2</c:v>
                </c:pt>
                <c:pt idx="14">
                  <c:v>21.5</c:v>
                </c:pt>
                <c:pt idx="15">
                  <c:v>14.6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7.2</c:v>
                </c:pt>
                <c:pt idx="1">
                  <c:v/>
                </c:pt>
                <c:pt idx="2">
                  <c:v>5.8</c:v>
                </c:pt>
                <c:pt idx="3">
                  <c:v>8.7</c:v>
                </c:pt>
                <c:pt idx="4">
                  <c:v/>
                </c:pt>
                <c:pt idx="5">
                  <c:v>5.7</c:v>
                </c:pt>
                <c:pt idx="6">
                  <c:v>6.8</c:v>
                </c:pt>
                <c:pt idx="7">
                  <c:v>7.8</c:v>
                </c:pt>
                <c:pt idx="8">
                  <c:v>7.9</c:v>
                </c:pt>
                <c:pt idx="9">
                  <c:v/>
                </c:pt>
                <c:pt idx="10">
                  <c:v>4.4</c:v>
                </c:pt>
                <c:pt idx="11">
                  <c:v>9.6</c:v>
                </c:pt>
                <c:pt idx="12">
                  <c:v>9.0</c:v>
                </c:pt>
                <c:pt idx="13">
                  <c:v>5.1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7.2</c:v>
                </c:pt>
                <c:pt idx="1">
                  <c:v/>
                </c:pt>
                <c:pt idx="2">
                  <c:v>6.6</c:v>
                </c:pt>
                <c:pt idx="3">
                  <c:v>8.0</c:v>
                </c:pt>
                <c:pt idx="4">
                  <c:v>8.8</c:v>
                </c:pt>
                <c:pt idx="5">
                  <c:v/>
                </c:pt>
                <c:pt idx="6">
                  <c:v>13.0</c:v>
                </c:pt>
                <c:pt idx="7">
                  <c:v>19.3</c:v>
                </c:pt>
                <c:pt idx="8">
                  <c:v>2.5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6"/>
                <c:pt idx="0">
                  <c:v>2015</c:v>
                </c:pt>
                <c:pt idx="1">
                  <c:v>2017</c:v>
                </c:pt>
                <c:pt idx="2">
                  <c:v>2019</c:v>
                </c:pt>
                <c:pt idx="3">
                  <c:v>2021</c:v>
                </c:pt>
              </c:numCache>
            </c:numRef>
          </c:cat>
          <c:val>
            <c:numRef>
              <c:f>Sheet1!$B$2:$B$5</c:f>
              <c:numCache>
                <c:formatCode>General</c:formatCode>
                <c:ptCount val="16"/>
                <c:pt idx="0">
                  <c:v>8.3</c:v>
                </c:pt>
                <c:pt idx="1">
                  <c:v>6.2</c:v>
                </c:pt>
                <c:pt idx="2">
                  <c:v>6.1</c:v>
                </c:pt>
                <c:pt idx="3">
                  <c:v>7.2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10.7</c:v>
                </c:pt>
                <c:pt idx="1">
                  <c:v/>
                </c:pt>
                <c:pt idx="2">
                  <c:v>7.1</c:v>
                </c:pt>
                <c:pt idx="3">
                  <c:v>14.1</c:v>
                </c:pt>
                <c:pt idx="4">
                  <c:v/>
                </c:pt>
                <c:pt idx="5">
                  <c:v>11.2</c:v>
                </c:pt>
                <c:pt idx="6">
                  <c:v>9.6</c:v>
                </c:pt>
                <c:pt idx="7">
                  <c:v>12.3</c:v>
                </c:pt>
                <c:pt idx="8">
                  <c:v>8.1</c:v>
                </c:pt>
                <c:pt idx="9">
                  <c:v/>
                </c:pt>
                <c:pt idx="10">
                  <c:v>7.0</c:v>
                </c:pt>
                <c:pt idx="11">
                  <c:v>6.9</c:v>
                </c:pt>
                <c:pt idx="12">
                  <c:v>12.1</c:v>
                </c:pt>
                <c:pt idx="13">
                  <c:v>10.7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10.7</c:v>
                </c:pt>
                <c:pt idx="1">
                  <c:v/>
                </c:pt>
                <c:pt idx="2">
                  <c:v>8.8</c:v>
                </c:pt>
                <c:pt idx="3">
                  <c:v>19.2</c:v>
                </c:pt>
                <c:pt idx="4">
                  <c:v>10.7</c:v>
                </c:pt>
                <c:pt idx="5">
                  <c:v/>
                </c:pt>
                <c:pt idx="6">
                  <c:v>12.6</c:v>
                </c:pt>
                <c:pt idx="7">
                  <c:v>27.5</c:v>
                </c:pt>
                <c:pt idx="8">
                  <c:v>6.5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10.8</c:v>
                </c:pt>
                <c:pt idx="1">
                  <c:v>13.4</c:v>
                </c:pt>
                <c:pt idx="2">
                  <c:v>10.7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3.2</c:v>
                </c:pt>
                <c:pt idx="1">
                  <c:v/>
                </c:pt>
                <c:pt idx="2">
                  <c:v>3.0</c:v>
                </c:pt>
                <c:pt idx="3">
                  <c:v>3.3</c:v>
                </c:pt>
                <c:pt idx="4">
                  <c:v/>
                </c:pt>
                <c:pt idx="5">
                  <c:v>2.4</c:v>
                </c:pt>
                <c:pt idx="6">
                  <c:v>2.1</c:v>
                </c:pt>
                <c:pt idx="7">
                  <c:v>2.8</c:v>
                </c:pt>
                <c:pt idx="8">
                  <c:v>4.6</c:v>
                </c:pt>
                <c:pt idx="9">
                  <c:v/>
                </c:pt>
                <c:pt idx="10">
                  <c:v>1.5</c:v>
                </c:pt>
                <c:pt idx="11">
                  <c:v>0.0</c:v>
                </c:pt>
                <c:pt idx="12">
                  <c:v>4.2</c:v>
                </c:pt>
                <c:pt idx="13">
                  <c:v>2.9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3.2</c:v>
                </c:pt>
                <c:pt idx="1">
                  <c:v/>
                </c:pt>
                <c:pt idx="2">
                  <c:v>2.9</c:v>
                </c:pt>
                <c:pt idx="3">
                  <c:v>5.4</c:v>
                </c:pt>
                <c:pt idx="4">
                  <c:v>0.0</c:v>
                </c:pt>
                <c:pt idx="5">
                  <c:v/>
                </c:pt>
                <c:pt idx="6">
                  <c:v>6.3</c:v>
                </c:pt>
                <c:pt idx="7">
                  <c:v>12.0</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pt idx="14">
                  <c:v>2019</c:v>
                </c:pt>
                <c:pt idx="15">
                  <c:v>2021</c:v>
                </c:pt>
              </c:numCache>
            </c:numRef>
          </c:cat>
          <c:val>
            <c:numRef>
              <c:f>Sheet1!$B$2:$B$17</c:f>
              <c:numCache>
                <c:formatCode>General</c:formatCode>
                <c:ptCount val="16"/>
                <c:pt idx="0">
                  <c:v>8.1</c:v>
                </c:pt>
                <c:pt idx="1">
                  <c:v>8.8</c:v>
                </c:pt>
                <c:pt idx="2">
                  <c:v>9.8</c:v>
                </c:pt>
                <c:pt idx="3">
                  <c:v>9.9</c:v>
                </c:pt>
                <c:pt idx="4">
                  <c:v>8.4</c:v>
                </c:pt>
                <c:pt idx="5">
                  <c:v>8.8</c:v>
                </c:pt>
                <c:pt idx="6">
                  <c:v>7.7</c:v>
                </c:pt>
                <c:pt idx="7">
                  <c:v>8.6</c:v>
                </c:pt>
                <c:pt idx="8">
                  <c:v>8.6</c:v>
                </c:pt>
                <c:pt idx="9">
                  <c:v>7.6</c:v>
                </c:pt>
                <c:pt idx="10">
                  <c:v>8.4</c:v>
                </c:pt>
                <c:pt idx="11">
                  <c:v>6.9</c:v>
                </c:pt>
                <c:pt idx="12">
                  <c:v>5.3</c:v>
                </c:pt>
                <c:pt idx="13">
                  <c:v>4.4</c:v>
                </c:pt>
                <c:pt idx="14">
                  <c:v>3.8</c:v>
                </c:pt>
                <c:pt idx="15">
                  <c:v>3.2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1.7</c:v>
                </c:pt>
                <c:pt idx="1">
                  <c:v/>
                </c:pt>
                <c:pt idx="2">
                  <c:v>2.0</c:v>
                </c:pt>
                <c:pt idx="3">
                  <c:v>1.2</c:v>
                </c:pt>
                <c:pt idx="4">
                  <c:v/>
                </c:pt>
                <c:pt idx="5">
                  <c:v>1.4</c:v>
                </c:pt>
                <c:pt idx="6">
                  <c:v>1.7</c:v>
                </c:pt>
                <c:pt idx="7">
                  <c:v>1.4</c:v>
                </c:pt>
                <c:pt idx="8">
                  <c:v>1.4</c:v>
                </c:pt>
                <c:pt idx="9">
                  <c:v/>
                </c:pt>
                <c:pt idx="10">
                  <c:v>0.0</c:v>
                </c:pt>
                <c:pt idx="11">
                  <c:v>1.1</c:v>
                </c:pt>
                <c:pt idx="12">
                  <c:v>2.7</c:v>
                </c:pt>
                <c:pt idx="13">
                  <c:v>1.2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1.7</c:v>
                </c:pt>
                <c:pt idx="1">
                  <c:v/>
                </c:pt>
                <c:pt idx="2">
                  <c:v>1.4</c:v>
                </c:pt>
                <c:pt idx="3">
                  <c:v>2.0</c:v>
                </c:pt>
                <c:pt idx="4">
                  <c:v>1.5</c:v>
                </c:pt>
                <c:pt idx="5">
                  <c:v/>
                </c:pt>
                <c:pt idx="6">
                  <c:v>2.9</c:v>
                </c:pt>
                <c:pt idx="7">
                  <c:v>6.4</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6"/>
                <c:pt idx="0">
                  <c:v>2015</c:v>
                </c:pt>
                <c:pt idx="1">
                  <c:v>2017</c:v>
                </c:pt>
                <c:pt idx="2">
                  <c:v>2019</c:v>
                </c:pt>
                <c:pt idx="3">
                  <c:v>2021</c:v>
                </c:pt>
              </c:numCache>
            </c:numRef>
          </c:cat>
          <c:val>
            <c:numRef>
              <c:f>Sheet1!$B$2:$B$5</c:f>
              <c:numCache>
                <c:formatCode>General</c:formatCode>
                <c:ptCount val="16"/>
                <c:pt idx="0">
                  <c:v>2.5</c:v>
                </c:pt>
                <c:pt idx="1">
                  <c:v>1.6</c:v>
                </c:pt>
                <c:pt idx="2">
                  <c:v>1.2</c:v>
                </c:pt>
                <c:pt idx="3">
                  <c:v>1.7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5.4</c:v>
                </c:pt>
                <c:pt idx="1">
                  <c:v/>
                </c:pt>
                <c:pt idx="2">
                  <c:v>5.3</c:v>
                </c:pt>
                <c:pt idx="3">
                  <c:v>4.9</c:v>
                </c:pt>
                <c:pt idx="4">
                  <c:v/>
                </c:pt>
                <c:pt idx="5">
                  <c:v>1.9</c:v>
                </c:pt>
                <c:pt idx="6">
                  <c:v>3.1</c:v>
                </c:pt>
                <c:pt idx="7">
                  <c:v>4.4</c:v>
                </c:pt>
                <c:pt idx="8">
                  <c:v>7.0</c:v>
                </c:pt>
                <c:pt idx="9">
                  <c:v/>
                </c:pt>
                <c:pt idx="10">
                  <c:v>0.0</c:v>
                </c:pt>
                <c:pt idx="11">
                  <c:v>6.0</c:v>
                </c:pt>
                <c:pt idx="12">
                  <c:v>7.0</c:v>
                </c:pt>
                <c:pt idx="13">
                  <c:v>6.3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1.8</c:v>
                </c:pt>
                <c:pt idx="1">
                  <c:v/>
                </c:pt>
                <c:pt idx="2">
                  <c:v>1.9</c:v>
                </c:pt>
                <c:pt idx="3">
                  <c:v>1.4</c:v>
                </c:pt>
                <c:pt idx="4">
                  <c:v/>
                </c:pt>
                <c:pt idx="5">
                  <c:v>1.4</c:v>
                </c:pt>
                <c:pt idx="6">
                  <c:v>1.7</c:v>
                </c:pt>
                <c:pt idx="7">
                  <c:v>1.3</c:v>
                </c:pt>
                <c:pt idx="8">
                  <c:v>1.7</c:v>
                </c:pt>
                <c:pt idx="9">
                  <c:v/>
                </c:pt>
                <c:pt idx="10">
                  <c:v>0.3</c:v>
                </c:pt>
                <c:pt idx="11">
                  <c:v>0.0</c:v>
                </c:pt>
                <c:pt idx="12">
                  <c:v>2.8</c:v>
                </c:pt>
                <c:pt idx="13">
                  <c:v>1.5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1.8</c:v>
                </c:pt>
                <c:pt idx="1">
                  <c:v/>
                </c:pt>
                <c:pt idx="2">
                  <c:v>1.3</c:v>
                </c:pt>
                <c:pt idx="3">
                  <c:v>2.1</c:v>
                </c:pt>
                <c:pt idx="4">
                  <c:v>1.5</c:v>
                </c:pt>
                <c:pt idx="5">
                  <c:v/>
                </c:pt>
                <c:pt idx="6">
                  <c:v>3.3</c:v>
                </c:pt>
                <c:pt idx="7">
                  <c:v>4.7</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6"/>
                <c:pt idx="0">
                  <c:v>1999</c:v>
                </c:pt>
                <c:pt idx="1">
                  <c:v>2001</c:v>
                </c:pt>
                <c:pt idx="2">
                  <c:v>2003</c:v>
                </c:pt>
                <c:pt idx="3">
                  <c:v>2005</c:v>
                </c:pt>
                <c:pt idx="4">
                  <c:v>2007</c:v>
                </c:pt>
                <c:pt idx="5">
                  <c:v>2009</c:v>
                </c:pt>
                <c:pt idx="6">
                  <c:v>2011</c:v>
                </c:pt>
                <c:pt idx="7">
                  <c:v>2013</c:v>
                </c:pt>
                <c:pt idx="8">
                  <c:v>2015</c:v>
                </c:pt>
                <c:pt idx="9">
                  <c:v>2017</c:v>
                </c:pt>
                <c:pt idx="10">
                  <c:v>2019</c:v>
                </c:pt>
                <c:pt idx="11">
                  <c:v>2021</c:v>
                </c:pt>
              </c:numCache>
            </c:numRef>
          </c:cat>
          <c:val>
            <c:numRef>
              <c:f>Sheet1!$B$2:$B$13</c:f>
              <c:numCache>
                <c:formatCode>General</c:formatCode>
                <c:ptCount val="16"/>
                <c:pt idx="0">
                  <c:v>9.2</c:v>
                </c:pt>
                <c:pt idx="1">
                  <c:v>8.4</c:v>
                </c:pt>
                <c:pt idx="2">
                  <c:v>7.6</c:v>
                </c:pt>
                <c:pt idx="3">
                  <c:v>7.9</c:v>
                </c:pt>
                <c:pt idx="4">
                  <c:v>6.4</c:v>
                </c:pt>
                <c:pt idx="5">
                  <c:v>3.8</c:v>
                </c:pt>
                <c:pt idx="6">
                  <c:v>4.9</c:v>
                </c:pt>
                <c:pt idx="7">
                  <c:v>2.9</c:v>
                </c:pt>
                <c:pt idx="8">
                  <c:v>3.6</c:v>
                </c:pt>
                <c:pt idx="9">
                  <c:v>2.0</c:v>
                </c:pt>
                <c:pt idx="10">
                  <c:v>1.6</c:v>
                </c:pt>
                <c:pt idx="11">
                  <c:v>1.8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2.8</c:v>
                </c:pt>
                <c:pt idx="1">
                  <c:v/>
                </c:pt>
                <c:pt idx="2">
                  <c:v>2.5</c:v>
                </c:pt>
                <c:pt idx="3">
                  <c:v>2.7</c:v>
                </c:pt>
                <c:pt idx="4">
                  <c:v/>
                </c:pt>
                <c:pt idx="5">
                  <c:v>1.8</c:v>
                </c:pt>
                <c:pt idx="6">
                  <c:v>1.8</c:v>
                </c:pt>
                <c:pt idx="7">
                  <c:v>2.7</c:v>
                </c:pt>
                <c:pt idx="8">
                  <c:v>3.6</c:v>
                </c:pt>
                <c:pt idx="9">
                  <c:v/>
                </c:pt>
                <c:pt idx="10">
                  <c:v>1.2</c:v>
                </c:pt>
                <c:pt idx="11">
                  <c:v>0.9</c:v>
                </c:pt>
                <c:pt idx="12">
                  <c:v>4.1</c:v>
                </c:pt>
                <c:pt idx="13">
                  <c:v>1.9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2.8</c:v>
                </c:pt>
                <c:pt idx="1">
                  <c:v/>
                </c:pt>
                <c:pt idx="2">
                  <c:v>2.1</c:v>
                </c:pt>
                <c:pt idx="3">
                  <c:v>4.2</c:v>
                </c:pt>
                <c:pt idx="4">
                  <c:v>3.5</c:v>
                </c:pt>
                <c:pt idx="5">
                  <c:v/>
                </c:pt>
                <c:pt idx="6">
                  <c:v>3.9</c:v>
                </c:pt>
                <c:pt idx="7">
                  <c:v>14.4</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6"/>
                <c:pt idx="0">
                  <c:v>2003</c:v>
                </c:pt>
                <c:pt idx="1">
                  <c:v>2005</c:v>
                </c:pt>
                <c:pt idx="2">
                  <c:v>2007</c:v>
                </c:pt>
                <c:pt idx="3">
                  <c:v>2009</c:v>
                </c:pt>
                <c:pt idx="4">
                  <c:v>2011</c:v>
                </c:pt>
                <c:pt idx="5">
                  <c:v>2013</c:v>
                </c:pt>
                <c:pt idx="6">
                  <c:v>2015</c:v>
                </c:pt>
                <c:pt idx="7">
                  <c:v>2017</c:v>
                </c:pt>
                <c:pt idx="8">
                  <c:v>2019</c:v>
                </c:pt>
                <c:pt idx="9">
                  <c:v>2021</c:v>
                </c:pt>
              </c:numCache>
            </c:numRef>
          </c:cat>
          <c:val>
            <c:numRef>
              <c:f>Sheet1!$B$2:$B$11</c:f>
              <c:numCache>
                <c:formatCode>General</c:formatCode>
                <c:ptCount val="16"/>
                <c:pt idx="0">
                  <c:v>9.0</c:v>
                </c:pt>
                <c:pt idx="1">
                  <c:v>7.4</c:v>
                </c:pt>
                <c:pt idx="2">
                  <c:v>9.0</c:v>
                </c:pt>
                <c:pt idx="3">
                  <c:v>10.2</c:v>
                </c:pt>
                <c:pt idx="4">
                  <c:v>16.1</c:v>
                </c:pt>
                <c:pt idx="5">
                  <c:v>10.7</c:v>
                </c:pt>
                <c:pt idx="6">
                  <c:v>6.9</c:v>
                </c:pt>
                <c:pt idx="7">
                  <c:v>4.4</c:v>
                </c:pt>
                <c:pt idx="8">
                  <c:v>2.9</c:v>
                </c:pt>
                <c:pt idx="9">
                  <c:v>2.8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2.2</c:v>
                </c:pt>
                <c:pt idx="1">
                  <c:v/>
                </c:pt>
                <c:pt idx="2">
                  <c:v>2.7</c:v>
                </c:pt>
                <c:pt idx="3">
                  <c:v>1.4</c:v>
                </c:pt>
                <c:pt idx="4">
                  <c:v/>
                </c:pt>
                <c:pt idx="5">
                  <c:v>1.8</c:v>
                </c:pt>
                <c:pt idx="6">
                  <c:v>2.0</c:v>
                </c:pt>
                <c:pt idx="7">
                  <c:v>1.6</c:v>
                </c:pt>
                <c:pt idx="8">
                  <c:v>2.4</c:v>
                </c:pt>
                <c:pt idx="9">
                  <c:v/>
                </c:pt>
                <c:pt idx="10">
                  <c:v>2.1</c:v>
                </c:pt>
                <c:pt idx="11">
                  <c:v>1.0</c:v>
                </c:pt>
                <c:pt idx="12">
                  <c:v>2.8</c:v>
                </c:pt>
                <c:pt idx="13">
                  <c:v>1.5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2.2</c:v>
                </c:pt>
                <c:pt idx="1">
                  <c:v/>
                </c:pt>
                <c:pt idx="2">
                  <c:v>1.9</c:v>
                </c:pt>
                <c:pt idx="3">
                  <c:v>2.0</c:v>
                </c:pt>
                <c:pt idx="4">
                  <c:v>2.4</c:v>
                </c:pt>
                <c:pt idx="5">
                  <c:v/>
                </c:pt>
                <c:pt idx="6">
                  <c:v>2.5</c:v>
                </c:pt>
                <c:pt idx="7">
                  <c:v>6.3</c:v>
                </c:pt>
                <c:pt idx="8">
                  <c:v>0.1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8.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6"/>
                <c:pt idx="0">
                  <c:v>1995</c:v>
                </c:pt>
                <c:pt idx="1">
                  <c:v>1997</c:v>
                </c:pt>
                <c:pt idx="2">
                  <c:v>1999</c:v>
                </c:pt>
                <c:pt idx="3">
                  <c:v>2001</c:v>
                </c:pt>
                <c:pt idx="4">
                  <c:v>2003</c:v>
                </c:pt>
                <c:pt idx="5">
                  <c:v>2005</c:v>
                </c:pt>
                <c:pt idx="6">
                  <c:v>2007</c:v>
                </c:pt>
                <c:pt idx="7">
                  <c:v>2009</c:v>
                </c:pt>
                <c:pt idx="8">
                  <c:v>2011</c:v>
                </c:pt>
                <c:pt idx="9">
                  <c:v>2013</c:v>
                </c:pt>
                <c:pt idx="10">
                  <c:v>2015</c:v>
                </c:pt>
                <c:pt idx="11">
                  <c:v>2017</c:v>
                </c:pt>
                <c:pt idx="12">
                  <c:v>2019</c:v>
                </c:pt>
                <c:pt idx="13">
                  <c:v>2021</c:v>
                </c:pt>
              </c:numCache>
            </c:numRef>
          </c:cat>
          <c:val>
            <c:numRef>
              <c:f>Sheet1!$B$2:$B$15</c:f>
              <c:numCache>
                <c:formatCode>General</c:formatCode>
                <c:ptCount val="16"/>
                <c:pt idx="0">
                  <c:v>2.0</c:v>
                </c:pt>
                <c:pt idx="1">
                  <c:v>2.2</c:v>
                </c:pt>
                <c:pt idx="2">
                  <c:v>1.5</c:v>
                </c:pt>
                <c:pt idx="3">
                  <c:v>1.8</c:v>
                </c:pt>
                <c:pt idx="4">
                  <c:v>2.4</c:v>
                </c:pt>
                <c:pt idx="5">
                  <c:v>2.3</c:v>
                </c:pt>
                <c:pt idx="6">
                  <c:v>3.0</c:v>
                </c:pt>
                <c:pt idx="7">
                  <c:v>1.8</c:v>
                </c:pt>
                <c:pt idx="8">
                  <c:v>2.9</c:v>
                </c:pt>
                <c:pt idx="9">
                  <c:v>2.1</c:v>
                </c:pt>
                <c:pt idx="10">
                  <c:v>2.1</c:v>
                </c:pt>
                <c:pt idx="11">
                  <c:v>1.4</c:v>
                </c:pt>
                <c:pt idx="12">
                  <c:v>1.1</c:v>
                </c:pt>
                <c:pt idx="13">
                  <c:v>2.2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20.0</c:v>
                </c:pt>
                <c:pt idx="1">
                  <c:v/>
                </c:pt>
                <c:pt idx="2">
                  <c:v>19.2</c:v>
                </c:pt>
                <c:pt idx="3">
                  <c:v>20.2</c:v>
                </c:pt>
                <c:pt idx="4">
                  <c:v/>
                </c:pt>
                <c:pt idx="5">
                  <c:v>19.3</c:v>
                </c:pt>
                <c:pt idx="6">
                  <c:v>17.8</c:v>
                </c:pt>
                <c:pt idx="7">
                  <c:v>23.2</c:v>
                </c:pt>
                <c:pt idx="8">
                  <c:v>19.6</c:v>
                </c:pt>
                <c:pt idx="9">
                  <c:v/>
                </c:pt>
                <c:pt idx="10">
                  <c:v>18.9</c:v>
                </c:pt>
                <c:pt idx="11">
                  <c:v>14.8</c:v>
                </c:pt>
                <c:pt idx="12">
                  <c:v>21.7</c:v>
                </c:pt>
                <c:pt idx="13">
                  <c:v>20.3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20.0</c:v>
                </c:pt>
                <c:pt idx="1">
                  <c:v/>
                </c:pt>
                <c:pt idx="2">
                  <c:v>18.6</c:v>
                </c:pt>
                <c:pt idx="3">
                  <c:v>25.5</c:v>
                </c:pt>
                <c:pt idx="4">
                  <c:v>22.6</c:v>
                </c:pt>
                <c:pt idx="5">
                  <c:v/>
                </c:pt>
                <c:pt idx="6">
                  <c:v>26.2</c:v>
                </c:pt>
                <c:pt idx="7">
                  <c:v>34.7</c:v>
                </c:pt>
                <c:pt idx="8">
                  <c:v>13.7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b.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6"/>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pt idx="14">
                  <c:v>2021</c:v>
                </c:pt>
              </c:numCache>
            </c:numRef>
          </c:cat>
          <c:val>
            <c:numRef>
              <c:f>Sheet1!$B$2:$B$16</c:f>
              <c:numCache>
                <c:formatCode>General</c:formatCode>
                <c:ptCount val="16"/>
                <c:pt idx="0">
                  <c:v>36.7</c:v>
                </c:pt>
                <c:pt idx="1">
                  <c:v>46.2</c:v>
                </c:pt>
                <c:pt idx="2">
                  <c:v>46.1</c:v>
                </c:pt>
                <c:pt idx="3">
                  <c:v>40.6</c:v>
                </c:pt>
                <c:pt idx="4">
                  <c:v>41.2</c:v>
                </c:pt>
                <c:pt idx="5">
                  <c:v>41.1</c:v>
                </c:pt>
                <c:pt idx="6">
                  <c:v>33.0</c:v>
                </c:pt>
                <c:pt idx="7">
                  <c:v>30.1</c:v>
                </c:pt>
                <c:pt idx="8">
                  <c:v>28.7</c:v>
                </c:pt>
                <c:pt idx="9">
                  <c:v>32.0</c:v>
                </c:pt>
                <c:pt idx="10">
                  <c:v>30.1</c:v>
                </c:pt>
                <c:pt idx="11">
                  <c:v>27.6</c:v>
                </c:pt>
                <c:pt idx="12">
                  <c:v>27.3</c:v>
                </c:pt>
                <c:pt idx="13">
                  <c:v>25.7</c:v>
                </c:pt>
                <c:pt idx="14">
                  <c:v>20.0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20.6</c:v>
                </c:pt>
                <c:pt idx="1">
                  <c:v/>
                </c:pt>
                <c:pt idx="2">
                  <c:v>21.5</c:v>
                </c:pt>
                <c:pt idx="3">
                  <c:v>19.8</c:v>
                </c:pt>
                <c:pt idx="4">
                  <c:v/>
                </c:pt>
                <c:pt idx="5">
                  <c:v>8.2</c:v>
                </c:pt>
                <c:pt idx="6">
                  <c:v>16.5</c:v>
                </c:pt>
                <c:pt idx="7">
                  <c:v>26.6</c:v>
                </c:pt>
                <c:pt idx="8">
                  <c:v>36.8</c:v>
                </c:pt>
                <c:pt idx="9">
                  <c:v/>
                </c:pt>
                <c:pt idx="10">
                  <c:v>11.5</c:v>
                </c:pt>
                <c:pt idx="11">
                  <c:v>22.6</c:v>
                </c:pt>
                <c:pt idx="12">
                  <c:v>22.0</c:v>
                </c:pt>
                <c:pt idx="13">
                  <c:v>21.0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20.6</c:v>
                </c:pt>
                <c:pt idx="1">
                  <c:v/>
                </c:pt>
                <c:pt idx="2">
                  <c:v>19.5</c:v>
                </c:pt>
                <c:pt idx="3">
                  <c:v>25.5</c:v>
                </c:pt>
                <c:pt idx="4">
                  <c:v>23.9</c:v>
                </c:pt>
                <c:pt idx="5">
                  <c:v/>
                </c:pt>
                <c:pt idx="6">
                  <c:v>55.9</c:v>
                </c:pt>
                <c:pt idx="7">
                  <c:v>61.0</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e.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pt idx="14">
                  <c:v>2019</c:v>
                </c:pt>
                <c:pt idx="15">
                  <c:v>2021</c:v>
                </c:pt>
              </c:numCache>
            </c:numRef>
          </c:cat>
          <c:val>
            <c:numRef>
              <c:f>Sheet1!$B$2:$B$17</c:f>
              <c:numCache>
                <c:formatCode>General</c:formatCode>
                <c:ptCount val="16"/>
                <c:pt idx="0">
                  <c:v>48.0</c:v>
                </c:pt>
                <c:pt idx="1">
                  <c:v>45.4</c:v>
                </c:pt>
                <c:pt idx="2">
                  <c:v>44.6</c:v>
                </c:pt>
                <c:pt idx="3">
                  <c:v>44.7</c:v>
                </c:pt>
                <c:pt idx="4">
                  <c:v>38.5</c:v>
                </c:pt>
                <c:pt idx="5">
                  <c:v>38.2</c:v>
                </c:pt>
                <c:pt idx="6">
                  <c:v>40.4</c:v>
                </c:pt>
                <c:pt idx="7">
                  <c:v>40.7</c:v>
                </c:pt>
                <c:pt idx="8">
                  <c:v>38.8</c:v>
                </c:pt>
                <c:pt idx="9">
                  <c:v>39.2</c:v>
                </c:pt>
                <c:pt idx="10">
                  <c:v>42.5</c:v>
                </c:pt>
                <c:pt idx="11">
                  <c:v>36.6</c:v>
                </c:pt>
                <c:pt idx="12">
                  <c:v>32.0</c:v>
                </c:pt>
                <c:pt idx="13">
                  <c:v>31.0</c:v>
                </c:pt>
                <c:pt idx="14">
                  <c:v>29.6</c:v>
                </c:pt>
                <c:pt idx="15">
                  <c:v>20.6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2.5</c:v>
                </c:pt>
                <c:pt idx="1">
                  <c:v/>
                </c:pt>
                <c:pt idx="2">
                  <c:v>2.9</c:v>
                </c:pt>
                <c:pt idx="3">
                  <c:v>1.9</c:v>
                </c:pt>
                <c:pt idx="4">
                  <c:v/>
                </c:pt>
                <c:pt idx="5">
                  <c:v>2.0</c:v>
                </c:pt>
                <c:pt idx="6">
                  <c:v>1.7</c:v>
                </c:pt>
                <c:pt idx="7">
                  <c:v>2.8</c:v>
                </c:pt>
                <c:pt idx="8">
                  <c:v>2.8</c:v>
                </c:pt>
                <c:pt idx="9">
                  <c:v/>
                </c:pt>
                <c:pt idx="10">
                  <c:v>1.1</c:v>
                </c:pt>
                <c:pt idx="11">
                  <c:v>2.9</c:v>
                </c:pt>
                <c:pt idx="12">
                  <c:v>3.1</c:v>
                </c:pt>
                <c:pt idx="13">
                  <c:v>2.3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5.4</c:v>
                </c:pt>
                <c:pt idx="1">
                  <c:v/>
                </c:pt>
                <c:pt idx="2">
                  <c:v>4.6</c:v>
                </c:pt>
                <c:pt idx="3">
                  <c:v>8.8</c:v>
                </c:pt>
                <c:pt idx="4">
                  <c:v>0.0</c:v>
                </c:pt>
                <c:pt idx="5">
                  <c:v/>
                </c:pt>
                <c:pt idx="6">
                  <c:v>6.4</c:v>
                </c:pt>
                <c:pt idx="7">
                  <c:v>18.4</c:v>
                </c:pt>
                <c:pt idx="8">
                  <c:v>0.4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2.5</c:v>
                </c:pt>
                <c:pt idx="1">
                  <c:v/>
                </c:pt>
                <c:pt idx="2">
                  <c:v>1.5</c:v>
                </c:pt>
                <c:pt idx="3">
                  <c:v>5.9</c:v>
                </c:pt>
                <c:pt idx="4">
                  <c:v>4.6</c:v>
                </c:pt>
                <c:pt idx="5">
                  <c:v/>
                </c:pt>
                <c:pt idx="6">
                  <c:v>4.3</c:v>
                </c:pt>
                <c:pt idx="7">
                  <c:v>13.3</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1.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pt idx="14">
                  <c:v>2019</c:v>
                </c:pt>
                <c:pt idx="15">
                  <c:v>2021</c:v>
                </c:pt>
              </c:numCache>
            </c:numRef>
          </c:cat>
          <c:val>
            <c:numRef>
              <c:f>Sheet1!$B$2:$B$17</c:f>
              <c:numCache>
                <c:formatCode>General</c:formatCode>
                <c:ptCount val="16"/>
                <c:pt idx="0">
                  <c:v>10.6</c:v>
                </c:pt>
                <c:pt idx="1">
                  <c:v>9.3</c:v>
                </c:pt>
                <c:pt idx="2">
                  <c:v>9.8</c:v>
                </c:pt>
                <c:pt idx="3">
                  <c:v>7.6</c:v>
                </c:pt>
                <c:pt idx="4">
                  <c:v>6.8</c:v>
                </c:pt>
                <c:pt idx="5">
                  <c:v>5.6</c:v>
                </c:pt>
                <c:pt idx="6">
                  <c:v>6.4</c:v>
                </c:pt>
                <c:pt idx="7">
                  <c:v>6.2</c:v>
                </c:pt>
                <c:pt idx="8">
                  <c:v>7.2</c:v>
                </c:pt>
                <c:pt idx="9">
                  <c:v>4.8</c:v>
                </c:pt>
                <c:pt idx="10">
                  <c:v>6.1</c:v>
                </c:pt>
                <c:pt idx="11">
                  <c:v>4.4</c:v>
                </c:pt>
                <c:pt idx="12">
                  <c:v>3.5</c:v>
                </c:pt>
                <c:pt idx="13">
                  <c:v>2.7</c:v>
                </c:pt>
                <c:pt idx="14">
                  <c:v>2.0</c:v>
                </c:pt>
                <c:pt idx="15">
                  <c:v>2.5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3.1</c:v>
                </c:pt>
                <c:pt idx="1">
                  <c:v/>
                </c:pt>
                <c:pt idx="2">
                  <c:v>3.9</c:v>
                </c:pt>
                <c:pt idx="3">
                  <c:v>2.5</c:v>
                </c:pt>
                <c:pt idx="4">
                  <c:v/>
                </c:pt>
                <c:pt idx="5">
                  <c:v>0.9</c:v>
                </c:pt>
                <c:pt idx="6">
                  <c:v>1.4</c:v>
                </c:pt>
                <c:pt idx="7">
                  <c:v>4.2</c:v>
                </c:pt>
                <c:pt idx="8">
                  <c:v>7.2</c:v>
                </c:pt>
                <c:pt idx="9">
                  <c:v/>
                </c:pt>
                <c:pt idx="10">
                  <c:v>1.5</c:v>
                </c:pt>
                <c:pt idx="11">
                  <c:v>5.1</c:v>
                </c:pt>
                <c:pt idx="12">
                  <c:v>2.4</c:v>
                </c:pt>
                <c:pt idx="13">
                  <c:v>4.2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3.1</c:v>
                </c:pt>
                <c:pt idx="1">
                  <c:v/>
                </c:pt>
                <c:pt idx="2">
                  <c:v>2.7</c:v>
                </c:pt>
                <c:pt idx="3">
                  <c:v>5.9</c:v>
                </c:pt>
                <c:pt idx="4">
                  <c:v>2.8</c:v>
                </c:pt>
                <c:pt idx="5">
                  <c:v/>
                </c:pt>
                <c:pt idx="6">
                  <c:v>7.0</c:v>
                </c:pt>
                <c:pt idx="7">
                  <c:v>14.1</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4.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pt idx="14">
                  <c:v>2019</c:v>
                </c:pt>
                <c:pt idx="15">
                  <c:v>2021</c:v>
                </c:pt>
              </c:numCache>
            </c:numRef>
          </c:cat>
          <c:val>
            <c:numRef>
              <c:f>Sheet1!$B$2:$B$17</c:f>
              <c:numCache>
                <c:formatCode>General</c:formatCode>
                <c:ptCount val="16"/>
                <c:pt idx="0">
                  <c:v>15.8</c:v>
                </c:pt>
                <c:pt idx="1">
                  <c:v>16.3</c:v>
                </c:pt>
                <c:pt idx="2">
                  <c:v>14.8</c:v>
                </c:pt>
                <c:pt idx="3">
                  <c:v>15.1</c:v>
                </c:pt>
                <c:pt idx="4">
                  <c:v>11.0</c:v>
                </c:pt>
                <c:pt idx="5">
                  <c:v>11.2</c:v>
                </c:pt>
                <c:pt idx="6">
                  <c:v>12.3</c:v>
                </c:pt>
                <c:pt idx="7">
                  <c:v>10.7</c:v>
                </c:pt>
                <c:pt idx="8">
                  <c:v>10.1</c:v>
                </c:pt>
                <c:pt idx="9">
                  <c:v>11.2</c:v>
                </c:pt>
                <c:pt idx="10">
                  <c:v>11.9</c:v>
                </c:pt>
                <c:pt idx="11">
                  <c:v>8.2</c:v>
                </c:pt>
                <c:pt idx="12">
                  <c:v>6.8</c:v>
                </c:pt>
                <c:pt idx="13">
                  <c:v>5.9</c:v>
                </c:pt>
                <c:pt idx="14">
                  <c:v>5.1</c:v>
                </c:pt>
                <c:pt idx="15">
                  <c:v>3.1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13.1</c:v>
                </c:pt>
                <c:pt idx="1">
                  <c:v/>
                </c:pt>
                <c:pt idx="2">
                  <c:v>13.1</c:v>
                </c:pt>
                <c:pt idx="3">
                  <c:v>13.1</c:v>
                </c:pt>
                <c:pt idx="4">
                  <c:v/>
                </c:pt>
                <c:pt idx="5">
                  <c:v>4.1</c:v>
                </c:pt>
                <c:pt idx="6">
                  <c:v>10.7</c:v>
                </c:pt>
                <c:pt idx="7">
                  <c:v>15.7</c:v>
                </c:pt>
                <c:pt idx="8">
                  <c:v>25.5</c:v>
                </c:pt>
                <c:pt idx="9">
                  <c:v/>
                </c:pt>
                <c:pt idx="10">
                  <c:v>8.0</c:v>
                </c:pt>
                <c:pt idx="11">
                  <c:v>15.7</c:v>
                </c:pt>
                <c:pt idx="12">
                  <c:v>13.5</c:v>
                </c:pt>
                <c:pt idx="13">
                  <c:v>13.4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13.1</c:v>
                </c:pt>
                <c:pt idx="1">
                  <c:v/>
                </c:pt>
                <c:pt idx="2">
                  <c:v>13.3</c:v>
                </c:pt>
                <c:pt idx="3">
                  <c:v>16.3</c:v>
                </c:pt>
                <c:pt idx="4">
                  <c:v>9.7</c:v>
                </c:pt>
                <c:pt idx="5">
                  <c:v/>
                </c:pt>
                <c:pt idx="6">
                  <c:v>37.6</c:v>
                </c:pt>
                <c:pt idx="7">
                  <c:v>32.0</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7.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pt idx="14">
                  <c:v>2019</c:v>
                </c:pt>
                <c:pt idx="15">
                  <c:v>2021</c:v>
                </c:pt>
              </c:numCache>
            </c:numRef>
          </c:cat>
          <c:val>
            <c:numRef>
              <c:f>Sheet1!$B$2:$B$17</c:f>
              <c:numCache>
                <c:formatCode>General</c:formatCode>
                <c:ptCount val="16"/>
                <c:pt idx="0">
                  <c:v>30.3</c:v>
                </c:pt>
                <c:pt idx="1">
                  <c:v>32.1</c:v>
                </c:pt>
                <c:pt idx="2">
                  <c:v>30.6</c:v>
                </c:pt>
                <c:pt idx="3">
                  <c:v>31.2</c:v>
                </c:pt>
                <c:pt idx="4">
                  <c:v>25.3</c:v>
                </c:pt>
                <c:pt idx="5">
                  <c:v>26.6</c:v>
                </c:pt>
                <c:pt idx="6">
                  <c:v>26.7</c:v>
                </c:pt>
                <c:pt idx="7">
                  <c:v>27.4</c:v>
                </c:pt>
                <c:pt idx="8">
                  <c:v>28.0</c:v>
                </c:pt>
                <c:pt idx="9">
                  <c:v>27.7</c:v>
                </c:pt>
                <c:pt idx="10">
                  <c:v>27.8</c:v>
                </c:pt>
                <c:pt idx="11">
                  <c:v>24.3</c:v>
                </c:pt>
                <c:pt idx="12">
                  <c:v>22.3</c:v>
                </c:pt>
                <c:pt idx="13">
                  <c:v>20.3</c:v>
                </c:pt>
                <c:pt idx="14">
                  <c:v>19.8</c:v>
                </c:pt>
                <c:pt idx="15">
                  <c:v>13.1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24.6</c:v>
                </c:pt>
                <c:pt idx="1">
                  <c:v/>
                </c:pt>
                <c:pt idx="2">
                  <c:v>27.9</c:v>
                </c:pt>
                <c:pt idx="3">
                  <c:v>21.4</c:v>
                </c:pt>
                <c:pt idx="4">
                  <c:v/>
                </c:pt>
                <c:pt idx="5">
                  <c:v/>
                </c:pt>
                <c:pt idx="6">
                  <c:v>16.7</c:v>
                </c:pt>
                <c:pt idx="7">
                  <c:v>23.6</c:v>
                </c:pt>
                <c:pt idx="8">
                  <c:v>27.9</c:v>
                </c:pt>
                <c:pt idx="9">
                  <c:v/>
                </c:pt>
                <c:pt idx="10">
                  <c:v/>
                </c:pt>
                <c:pt idx="11">
                  <c:v/>
                </c:pt>
                <c:pt idx="12">
                  <c:v>23.1</c:v>
                </c:pt>
                <c:pt idx="13">
                  <c:v>30.3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24.6</c:v>
                </c:pt>
                <c:pt idx="1">
                  <c:v/>
                </c:pt>
                <c:pt idx="2">
                  <c:v>24.3</c:v>
                </c:pt>
                <c:pt idx="3">
                  <c:v>27.1</c:v>
                </c:pt>
                <c:pt idx="4">
                  <c:v/>
                </c:pt>
                <c:pt idx="5">
                  <c:v/>
                </c:pt>
                <c:pt idx="6">
                  <c:v>20.9</c:v>
                </c:pt>
                <c:pt idx="7">
                  <c:v>37.0</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a.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pt idx="14">
                  <c:v>2019</c:v>
                </c:pt>
                <c:pt idx="15">
                  <c:v>2021</c:v>
                </c:pt>
              </c:numCache>
            </c:numRef>
          </c:cat>
          <c:val>
            <c:numRef>
              <c:f>Sheet1!$B$2:$B$17</c:f>
              <c:numCache>
                <c:formatCode>General</c:formatCode>
                <c:ptCount val="16"/>
                <c:pt idx="0">
                  <c:v>22.4</c:v>
                </c:pt>
                <c:pt idx="1">
                  <c:v>22.6</c:v>
                </c:pt>
                <c:pt idx="2">
                  <c:v>27.5</c:v>
                </c:pt>
                <c:pt idx="3">
                  <c:v>28.4</c:v>
                </c:pt>
                <c:pt idx="4">
                  <c:v>24.5</c:v>
                </c:pt>
                <c:pt idx="5">
                  <c:v>24.1</c:v>
                </c:pt>
                <c:pt idx="6">
                  <c:v>24.0</c:v>
                </c:pt>
                <c:pt idx="7">
                  <c:v>20.4</c:v>
                </c:pt>
                <c:pt idx="8">
                  <c:v>20.9</c:v>
                </c:pt>
                <c:pt idx="9">
                  <c:v>21.4</c:v>
                </c:pt>
                <c:pt idx="10">
                  <c:v>21.9</c:v>
                </c:pt>
                <c:pt idx="11">
                  <c:v>18.4</c:v>
                </c:pt>
                <c:pt idx="12">
                  <c:v>19.8</c:v>
                </c:pt>
                <c:pt idx="13">
                  <c:v>20.0</c:v>
                </c:pt>
                <c:pt idx="14">
                  <c:v>20.2</c:v>
                </c:pt>
                <c:pt idx="15">
                  <c:v>24.6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53.2</c:v>
                </c:pt>
                <c:pt idx="1">
                  <c:v/>
                </c:pt>
                <c:pt idx="2">
                  <c:v>63.6</c:v>
                </c:pt>
                <c:pt idx="3">
                  <c:v>41.9</c:v>
                </c:pt>
                <c:pt idx="4">
                  <c:v/>
                </c:pt>
                <c:pt idx="5">
                  <c:v/>
                </c:pt>
                <c:pt idx="6">
                  <c:v>57.1</c:v>
                </c:pt>
                <c:pt idx="7">
                  <c:v>65.0</c:v>
                </c:pt>
                <c:pt idx="8">
                  <c:v>52.4</c:v>
                </c:pt>
                <c:pt idx="9">
                  <c:v/>
                </c:pt>
                <c:pt idx="10">
                  <c:v/>
                </c:pt>
                <c:pt idx="11">
                  <c:v/>
                </c:pt>
                <c:pt idx="12">
                  <c:v>59.4</c:v>
                </c:pt>
                <c:pt idx="13">
                  <c:v>38.2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53.2</c:v>
                </c:pt>
                <c:pt idx="1">
                  <c:v/>
                </c:pt>
                <c:pt idx="2">
                  <c:v>57.9</c:v>
                </c:pt>
                <c:pt idx="3">
                  <c:v>32.7</c:v>
                </c:pt>
                <c:pt idx="4">
                  <c:v/>
                </c:pt>
                <c:pt idx="5">
                  <c:v/>
                </c:pt>
                <c:pt idx="6">
                  <c:v>56.8</c:v>
                </c:pt>
                <c:pt idx="7">
                  <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pt idx="14">
                  <c:v>2019</c:v>
                </c:pt>
                <c:pt idx="15">
                  <c:v>2021</c:v>
                </c:pt>
              </c:numCache>
            </c:numRef>
          </c:cat>
          <c:val>
            <c:numRef>
              <c:f>Sheet1!$B$2:$B$17</c:f>
              <c:numCache>
                <c:formatCode>General</c:formatCode>
                <c:ptCount val="16"/>
                <c:pt idx="0">
                  <c:v>43.1</c:v>
                </c:pt>
                <c:pt idx="1">
                  <c:v>47.4</c:v>
                </c:pt>
                <c:pt idx="2">
                  <c:v>48.2</c:v>
                </c:pt>
                <c:pt idx="3">
                  <c:v>50.1</c:v>
                </c:pt>
                <c:pt idx="4">
                  <c:v>58.5</c:v>
                </c:pt>
                <c:pt idx="5">
                  <c:v>62.7</c:v>
                </c:pt>
                <c:pt idx="6">
                  <c:v>59.9</c:v>
                </c:pt>
                <c:pt idx="7">
                  <c:v>61.8</c:v>
                </c:pt>
                <c:pt idx="8">
                  <c:v>57.0</c:v>
                </c:pt>
                <c:pt idx="9">
                  <c:v>65.5</c:v>
                </c:pt>
                <c:pt idx="10">
                  <c:v>58.6</c:v>
                </c:pt>
                <c:pt idx="11">
                  <c:v>56.6</c:v>
                </c:pt>
                <c:pt idx="12">
                  <c:v>59.0</c:v>
                </c:pt>
                <c:pt idx="13">
                  <c:v>55.8</c:v>
                </c:pt>
                <c:pt idx="14">
                  <c:v>54.3</c:v>
                </c:pt>
                <c:pt idx="15">
                  <c:v>53.2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20.1</c:v>
                </c:pt>
                <c:pt idx="1">
                  <c:v/>
                </c:pt>
                <c:pt idx="2">
                  <c:v>12.6</c:v>
                </c:pt>
                <c:pt idx="3">
                  <c:v>28.9</c:v>
                </c:pt>
                <c:pt idx="4">
                  <c:v/>
                </c:pt>
                <c:pt idx="5">
                  <c:v/>
                </c:pt>
                <c:pt idx="6">
                  <c:v/>
                </c:pt>
                <c:pt idx="7">
                  <c:v>17.4</c:v>
                </c:pt>
                <c:pt idx="8">
                  <c:v>23.5</c:v>
                </c:pt>
                <c:pt idx="9">
                  <c:v/>
                </c:pt>
                <c:pt idx="10">
                  <c:v/>
                </c:pt>
                <c:pt idx="11">
                  <c:v/>
                </c:pt>
                <c:pt idx="12">
                  <c:v>8.9</c:v>
                </c:pt>
                <c:pt idx="13">
                  <c:v>41.4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Both Sexes</c:v>
                </c:pt>
                <c:pt idx="8">
                  <c:v>No Sexual Contact</c:v>
                </c:pt>
              </c:strCache>
            </c:strRef>
          </c:cat>
          <c:val>
            <c:numRef>
              <c:f>Sheet1!$B$2:$B$10</c:f>
              <c:numCache>
                <c:pt idx="0">
                  <c:v>20.1</c:v>
                </c:pt>
                <c:pt idx="1">
                  <c:v/>
                </c:pt>
                <c:pt idx="2">
                  <c:v>17.6</c:v>
                </c:pt>
                <c:pt idx="3">
                  <c:v/>
                </c:pt>
                <c:pt idx="4">
                  <c:v/>
                </c:pt>
                <c:pt idx="5">
                  <c:v/>
                </c:pt>
                <c:pt idx="6">
                  <c:v>18.9</c:v>
                </c:pt>
                <c:pt idx="7">
                  <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2013</c:v>
                </c:pt>
                <c:pt idx="1">
                  <c:v>2015</c:v>
                </c:pt>
                <c:pt idx="2">
                  <c:v>2017</c:v>
                </c:pt>
                <c:pt idx="3">
                  <c:v>2019</c:v>
                </c:pt>
                <c:pt idx="4">
                  <c:v>2021</c:v>
                </c:pt>
              </c:numCache>
            </c:numRef>
          </c:cat>
          <c:val>
            <c:numRef>
              <c:f>Sheet1!$B$2:$B$6</c:f>
              <c:numCache>
                <c:formatCode>General</c:formatCode>
                <c:ptCount val="16"/>
                <c:pt idx="0">
                  <c:v>7.6</c:v>
                </c:pt>
                <c:pt idx="1">
                  <c:v>7.4</c:v>
                </c:pt>
                <c:pt idx="2">
                  <c:v>8.0</c:v>
                </c:pt>
                <c:pt idx="3">
                  <c:v>5.6</c:v>
                </c:pt>
                <c:pt idx="4">
                  <c:v>5.4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3.0</c:v>
                </c:pt>
                <c:pt idx="1">
                  <c:v/>
                </c:pt>
                <c:pt idx="2">
                  <c:v>2.9</c:v>
                </c:pt>
                <c:pt idx="3">
                  <c:v>1.3</c:v>
                </c:pt>
                <c:pt idx="4">
                  <c:v/>
                </c:pt>
                <c:pt idx="5">
                  <c:v/>
                </c:pt>
                <c:pt idx="6">
                  <c:v/>
                </c:pt>
                <c:pt idx="7">
                  <c:v>6.7</c:v>
                </c:pt>
                <c:pt idx="8">
                  <c:v>2.7</c:v>
                </c:pt>
                <c:pt idx="9">
                  <c:v/>
                </c:pt>
                <c:pt idx="10">
                  <c:v/>
                </c:pt>
                <c:pt idx="11">
                  <c:v/>
                </c:pt>
                <c:pt idx="12">
                  <c:v>2.0</c:v>
                </c:pt>
                <c:pt idx="13">
                  <c:v>2.4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Both Sexes</c:v>
                </c:pt>
                <c:pt idx="8">
                  <c:v>No Sexual Contact</c:v>
                </c:pt>
              </c:strCache>
            </c:strRef>
          </c:cat>
          <c:val>
            <c:numRef>
              <c:f>Sheet1!$B$2:$B$10</c:f>
              <c:numCache>
                <c:pt idx="0">
                  <c:v>3.0</c:v>
                </c:pt>
                <c:pt idx="1">
                  <c:v/>
                </c:pt>
                <c:pt idx="2">
                  <c:v>3.9</c:v>
                </c:pt>
                <c:pt idx="3">
                  <c:v/>
                </c:pt>
                <c:pt idx="4">
                  <c:v/>
                </c:pt>
                <c:pt idx="5">
                  <c:v/>
                </c:pt>
                <c:pt idx="6">
                  <c:v>2.5</c:v>
                </c:pt>
                <c:pt idx="7">
                  <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25.4</c:v>
                </c:pt>
                <c:pt idx="1">
                  <c:v/>
                </c:pt>
                <c:pt idx="2">
                  <c:v>19.1</c:v>
                </c:pt>
                <c:pt idx="3">
                  <c:v>31.2</c:v>
                </c:pt>
                <c:pt idx="4">
                  <c:v/>
                </c:pt>
                <c:pt idx="5">
                  <c:v/>
                </c:pt>
                <c:pt idx="6">
                  <c:v/>
                </c:pt>
                <c:pt idx="7">
                  <c:v>26.0</c:v>
                </c:pt>
                <c:pt idx="8">
                  <c:v>26.3</c:v>
                </c:pt>
                <c:pt idx="9">
                  <c:v/>
                </c:pt>
                <c:pt idx="10">
                  <c:v/>
                </c:pt>
                <c:pt idx="11">
                  <c:v/>
                </c:pt>
                <c:pt idx="12">
                  <c:v>10.9</c:v>
                </c:pt>
                <c:pt idx="13">
                  <c:v>49.3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Both Sexes</c:v>
                </c:pt>
                <c:pt idx="8">
                  <c:v>No Sexual Contact</c:v>
                </c:pt>
              </c:strCache>
            </c:strRef>
          </c:cat>
          <c:val>
            <c:numRef>
              <c:f>Sheet1!$B$2:$B$10</c:f>
              <c:numCache>
                <c:pt idx="0">
                  <c:v>25.4</c:v>
                </c:pt>
                <c:pt idx="1">
                  <c:v/>
                </c:pt>
                <c:pt idx="2">
                  <c:v>24.5</c:v>
                </c:pt>
                <c:pt idx="3">
                  <c:v/>
                </c:pt>
                <c:pt idx="4">
                  <c:v/>
                </c:pt>
                <c:pt idx="5">
                  <c:v/>
                </c:pt>
                <c:pt idx="6">
                  <c:v>24.3</c:v>
                </c:pt>
                <c:pt idx="7">
                  <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8.1</c:v>
                </c:pt>
                <c:pt idx="1">
                  <c:v/>
                </c:pt>
                <c:pt idx="2">
                  <c:v>3.8</c:v>
                </c:pt>
                <c:pt idx="3">
                  <c:v>11.1</c:v>
                </c:pt>
                <c:pt idx="4">
                  <c:v/>
                </c:pt>
                <c:pt idx="5">
                  <c:v/>
                </c:pt>
                <c:pt idx="6">
                  <c:v/>
                </c:pt>
                <c:pt idx="7">
                  <c:v>12.2</c:v>
                </c:pt>
                <c:pt idx="8">
                  <c:v>7.7</c:v>
                </c:pt>
                <c:pt idx="9">
                  <c:v/>
                </c:pt>
                <c:pt idx="10">
                  <c:v/>
                </c:pt>
                <c:pt idx="11">
                  <c:v/>
                </c:pt>
                <c:pt idx="12">
                  <c:v>4.4</c:v>
                </c:pt>
                <c:pt idx="13">
                  <c:v>13.7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Both Sexes</c:v>
                </c:pt>
                <c:pt idx="8">
                  <c:v>No Sexual Contact</c:v>
                </c:pt>
              </c:strCache>
            </c:strRef>
          </c:cat>
          <c:val>
            <c:numRef>
              <c:f>Sheet1!$B$2:$B$10</c:f>
              <c:numCache>
                <c:pt idx="0">
                  <c:v>8.1</c:v>
                </c:pt>
                <c:pt idx="1">
                  <c:v/>
                </c:pt>
                <c:pt idx="2">
                  <c:v>9.6</c:v>
                </c:pt>
                <c:pt idx="3">
                  <c:v>3.5</c:v>
                </c:pt>
                <c:pt idx="4">
                  <c:v/>
                </c:pt>
                <c:pt idx="5">
                  <c:v/>
                </c:pt>
                <c:pt idx="6">
                  <c:v>8.2</c:v>
                </c:pt>
                <c:pt idx="7">
                  <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14.6</c:v>
                </c:pt>
                <c:pt idx="1">
                  <c:v/>
                </c:pt>
                <c:pt idx="2">
                  <c:v>8.3</c:v>
                </c:pt>
                <c:pt idx="3">
                  <c:v>20.6</c:v>
                </c:pt>
                <c:pt idx="4">
                  <c:v/>
                </c:pt>
                <c:pt idx="5">
                  <c:v/>
                </c:pt>
                <c:pt idx="6">
                  <c:v/>
                </c:pt>
                <c:pt idx="7">
                  <c:v>9.1</c:v>
                </c:pt>
                <c:pt idx="8">
                  <c:v>16.4</c:v>
                </c:pt>
                <c:pt idx="9">
                  <c:v/>
                </c:pt>
                <c:pt idx="10">
                  <c:v/>
                </c:pt>
                <c:pt idx="11">
                  <c:v/>
                </c:pt>
                <c:pt idx="12">
                  <c:v>16.7</c:v>
                </c:pt>
                <c:pt idx="13">
                  <c:v>7.3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Both Sexes</c:v>
                </c:pt>
                <c:pt idx="8">
                  <c:v>No Sexual Contact</c:v>
                </c:pt>
              </c:strCache>
            </c:strRef>
          </c:cat>
          <c:val>
            <c:numRef>
              <c:f>Sheet1!$B$2:$B$10</c:f>
              <c:numCache>
                <c:pt idx="0">
                  <c:v>14.6</c:v>
                </c:pt>
                <c:pt idx="1">
                  <c:v/>
                </c:pt>
                <c:pt idx="2">
                  <c:v>15.0</c:v>
                </c:pt>
                <c:pt idx="3">
                  <c:v/>
                </c:pt>
                <c:pt idx="4">
                  <c:v/>
                </c:pt>
                <c:pt idx="5">
                  <c:v/>
                </c:pt>
                <c:pt idx="6">
                  <c:v>14.3</c:v>
                </c:pt>
                <c:pt idx="7">
                  <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13.8</c:v>
                </c:pt>
                <c:pt idx="1">
                  <c:v/>
                </c:pt>
                <c:pt idx="2">
                  <c:v>17.3</c:v>
                </c:pt>
                <c:pt idx="3">
                  <c:v>9.8</c:v>
                </c:pt>
                <c:pt idx="4">
                  <c:v/>
                </c:pt>
                <c:pt idx="5">
                  <c:v>17.2</c:v>
                </c:pt>
                <c:pt idx="6">
                  <c:v>8.7</c:v>
                </c:pt>
                <c:pt idx="7">
                  <c:v>14.5</c:v>
                </c:pt>
                <c:pt idx="8">
                  <c:v>14.3</c:v>
                </c:pt>
                <c:pt idx="9">
                  <c:v/>
                </c:pt>
                <c:pt idx="10">
                  <c:v>10.5</c:v>
                </c:pt>
                <c:pt idx="11">
                  <c:v>22.1</c:v>
                </c:pt>
                <c:pt idx="12">
                  <c:v>17.6</c:v>
                </c:pt>
                <c:pt idx="13">
                  <c:v>7.9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13.8</c:v>
                </c:pt>
                <c:pt idx="1">
                  <c:v/>
                </c:pt>
                <c:pt idx="2">
                  <c:v>12.8</c:v>
                </c:pt>
                <c:pt idx="3">
                  <c:v>13.1</c:v>
                </c:pt>
                <c:pt idx="4">
                  <c:v>22.6</c:v>
                </c:pt>
                <c:pt idx="5">
                  <c:v/>
                </c:pt>
                <c:pt idx="6">
                  <c:v>10.5</c:v>
                </c:pt>
                <c:pt idx="7">
                  <c:v>15.9</c:v>
                </c:pt>
                <c:pt idx="8">
                  <c:v>14.7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a.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6"/>
                <c:pt idx="0">
                  <c:v>1999</c:v>
                </c:pt>
                <c:pt idx="1">
                  <c:v>2001</c:v>
                </c:pt>
                <c:pt idx="2">
                  <c:v>2003</c:v>
                </c:pt>
                <c:pt idx="3">
                  <c:v>2005</c:v>
                </c:pt>
                <c:pt idx="4">
                  <c:v>2007</c:v>
                </c:pt>
                <c:pt idx="5">
                  <c:v>2009</c:v>
                </c:pt>
                <c:pt idx="6">
                  <c:v>2011</c:v>
                </c:pt>
                <c:pt idx="7">
                  <c:v>2013</c:v>
                </c:pt>
                <c:pt idx="8">
                  <c:v>2015</c:v>
                </c:pt>
                <c:pt idx="9">
                  <c:v>2017</c:v>
                </c:pt>
                <c:pt idx="10">
                  <c:v>2019</c:v>
                </c:pt>
                <c:pt idx="11">
                  <c:v>2021</c:v>
                </c:pt>
              </c:numCache>
            </c:numRef>
          </c:cat>
          <c:val>
            <c:numRef>
              <c:f>Sheet1!$B$2:$B$13</c:f>
              <c:numCache>
                <c:formatCode>General</c:formatCode>
                <c:ptCount val="16"/>
                <c:pt idx="0">
                  <c:v>6.8</c:v>
                </c:pt>
                <c:pt idx="1">
                  <c:v>7.6</c:v>
                </c:pt>
                <c:pt idx="2">
                  <c:v>9.6</c:v>
                </c:pt>
                <c:pt idx="3">
                  <c:v>12.5</c:v>
                </c:pt>
                <c:pt idx="4">
                  <c:v>12.2</c:v>
                </c:pt>
                <c:pt idx="5">
                  <c:v>11.3</c:v>
                </c:pt>
                <c:pt idx="6">
                  <c:v>11.4</c:v>
                </c:pt>
                <c:pt idx="7">
                  <c:v>11.4</c:v>
                </c:pt>
                <c:pt idx="8">
                  <c:v>11.5</c:v>
                </c:pt>
                <c:pt idx="9">
                  <c:v>12.9</c:v>
                </c:pt>
                <c:pt idx="10">
                  <c:v>10.4</c:v>
                </c:pt>
                <c:pt idx="11">
                  <c:v>13.8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14.0</c:v>
                </c:pt>
                <c:pt idx="1">
                  <c:v/>
                </c:pt>
                <c:pt idx="2">
                  <c:v>13.2</c:v>
                </c:pt>
                <c:pt idx="3">
                  <c:v>14.9</c:v>
                </c:pt>
                <c:pt idx="4">
                  <c:v/>
                </c:pt>
                <c:pt idx="5">
                  <c:v>18.9</c:v>
                </c:pt>
                <c:pt idx="6">
                  <c:v>12.9</c:v>
                </c:pt>
                <c:pt idx="7">
                  <c:v>12.5</c:v>
                </c:pt>
                <c:pt idx="8">
                  <c:v>10.0</c:v>
                </c:pt>
                <c:pt idx="9">
                  <c:v/>
                </c:pt>
                <c:pt idx="10">
                  <c:v>11.4</c:v>
                </c:pt>
                <c:pt idx="11">
                  <c:v>17.3</c:v>
                </c:pt>
                <c:pt idx="12">
                  <c:v>18.6</c:v>
                </c:pt>
                <c:pt idx="13">
                  <c:v>8.5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14.0</c:v>
                </c:pt>
                <c:pt idx="1">
                  <c:v/>
                </c:pt>
                <c:pt idx="2">
                  <c:v>14.7</c:v>
                </c:pt>
                <c:pt idx="3">
                  <c:v>14.9</c:v>
                </c:pt>
                <c:pt idx="4">
                  <c:v>8.4</c:v>
                </c:pt>
                <c:pt idx="5">
                  <c:v/>
                </c:pt>
                <c:pt idx="6">
                  <c:v>11.4</c:v>
                </c:pt>
                <c:pt idx="7">
                  <c:v>9.9</c:v>
                </c:pt>
                <c:pt idx="8">
                  <c:v>15.6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6"/>
                <c:pt idx="0">
                  <c:v>1999</c:v>
                </c:pt>
                <c:pt idx="1">
                  <c:v>2001</c:v>
                </c:pt>
                <c:pt idx="2">
                  <c:v>2003</c:v>
                </c:pt>
                <c:pt idx="3">
                  <c:v>2005</c:v>
                </c:pt>
                <c:pt idx="4">
                  <c:v>2007</c:v>
                </c:pt>
                <c:pt idx="5">
                  <c:v>2009</c:v>
                </c:pt>
                <c:pt idx="6">
                  <c:v>2011</c:v>
                </c:pt>
                <c:pt idx="7">
                  <c:v>2013</c:v>
                </c:pt>
                <c:pt idx="8">
                  <c:v>2015</c:v>
                </c:pt>
                <c:pt idx="9">
                  <c:v>2017</c:v>
                </c:pt>
                <c:pt idx="10">
                  <c:v>2019</c:v>
                </c:pt>
                <c:pt idx="11">
                  <c:v>2021</c:v>
                </c:pt>
              </c:numCache>
            </c:numRef>
          </c:cat>
          <c:val>
            <c:numRef>
              <c:f>Sheet1!$B$2:$B$13</c:f>
              <c:numCache>
                <c:formatCode>General</c:formatCode>
                <c:ptCount val="16"/>
                <c:pt idx="0">
                  <c:v>12.3</c:v>
                </c:pt>
                <c:pt idx="1">
                  <c:v>13.9</c:v>
                </c:pt>
                <c:pt idx="2">
                  <c:v>15.6</c:v>
                </c:pt>
                <c:pt idx="3">
                  <c:v>14.2</c:v>
                </c:pt>
                <c:pt idx="4">
                  <c:v>15.0</c:v>
                </c:pt>
                <c:pt idx="5">
                  <c:v>13.8</c:v>
                </c:pt>
                <c:pt idx="6">
                  <c:v>16.0</c:v>
                </c:pt>
                <c:pt idx="7">
                  <c:v>16.4</c:v>
                </c:pt>
                <c:pt idx="8">
                  <c:v>16.6</c:v>
                </c:pt>
                <c:pt idx="9">
                  <c:v>14.9</c:v>
                </c:pt>
                <c:pt idx="10">
                  <c:v>15.8</c:v>
                </c:pt>
                <c:pt idx="11">
                  <c:v>14.0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46.0</c:v>
                </c:pt>
                <c:pt idx="1">
                  <c:v/>
                </c:pt>
                <c:pt idx="2">
                  <c:v>51.8</c:v>
                </c:pt>
                <c:pt idx="3">
                  <c:v>40.0</c:v>
                </c:pt>
                <c:pt idx="4">
                  <c:v/>
                </c:pt>
                <c:pt idx="5">
                  <c:v>48.4</c:v>
                </c:pt>
                <c:pt idx="6">
                  <c:v>54.9</c:v>
                </c:pt>
                <c:pt idx="7">
                  <c:v>42.4</c:v>
                </c:pt>
                <c:pt idx="8">
                  <c:v>36.3</c:v>
                </c:pt>
                <c:pt idx="9">
                  <c:v/>
                </c:pt>
                <c:pt idx="10">
                  <c:v>39.9</c:v>
                </c:pt>
                <c:pt idx="11">
                  <c:v>44.9</c:v>
                </c:pt>
                <c:pt idx="12">
                  <c:v>41.4</c:v>
                </c:pt>
                <c:pt idx="13">
                  <c:v>58.7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46.0</c:v>
                </c:pt>
                <c:pt idx="1">
                  <c:v/>
                </c:pt>
                <c:pt idx="2">
                  <c:v>49.4</c:v>
                </c:pt>
                <c:pt idx="3">
                  <c:v>38.2</c:v>
                </c:pt>
                <c:pt idx="4">
                  <c:v>38.9</c:v>
                </c:pt>
                <c:pt idx="5">
                  <c:v/>
                </c:pt>
                <c:pt idx="6">
                  <c:v>50.8</c:v>
                </c:pt>
                <c:pt idx="7">
                  <c:v>40.0</c:v>
                </c:pt>
                <c:pt idx="8">
                  <c:v>46.1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22.9</c:v>
                </c:pt>
                <c:pt idx="1">
                  <c:v/>
                </c:pt>
                <c:pt idx="2">
                  <c:v>24.7</c:v>
                </c:pt>
                <c:pt idx="3">
                  <c:v>20.5</c:v>
                </c:pt>
                <c:pt idx="4">
                  <c:v/>
                </c:pt>
                <c:pt idx="5">
                  <c:v>8.7</c:v>
                </c:pt>
                <c:pt idx="6">
                  <c:v>13.6</c:v>
                </c:pt>
                <c:pt idx="7">
                  <c:v>21.4</c:v>
                </c:pt>
                <c:pt idx="8">
                  <c:v>33.2</c:v>
                </c:pt>
                <c:pt idx="9">
                  <c:v/>
                </c:pt>
                <c:pt idx="10">
                  <c:v>15.3</c:v>
                </c:pt>
                <c:pt idx="11">
                  <c:v>11.7</c:v>
                </c:pt>
                <c:pt idx="12">
                  <c:v>17.3</c:v>
                </c:pt>
                <c:pt idx="13">
                  <c:v>38.4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0.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6"/>
                <c:pt idx="0">
                  <c:v>2011</c:v>
                </c:pt>
                <c:pt idx="1">
                  <c:v>2013</c:v>
                </c:pt>
                <c:pt idx="2">
                  <c:v>2015</c:v>
                </c:pt>
                <c:pt idx="3">
                  <c:v>2017</c:v>
                </c:pt>
                <c:pt idx="4">
                  <c:v>2019</c:v>
                </c:pt>
                <c:pt idx="5">
                  <c:v>2021</c:v>
                </c:pt>
              </c:numCache>
            </c:numRef>
          </c:cat>
          <c:val>
            <c:numRef>
              <c:f>Sheet1!$B$2:$B$7</c:f>
              <c:numCache>
                <c:formatCode>General</c:formatCode>
                <c:ptCount val="16"/>
                <c:pt idx="0">
                  <c:v>45.7</c:v>
                </c:pt>
                <c:pt idx="1">
                  <c:v>49.3</c:v>
                </c:pt>
                <c:pt idx="2">
                  <c:v>51.1</c:v>
                </c:pt>
                <c:pt idx="3">
                  <c:v>47.6</c:v>
                </c:pt>
                <c:pt idx="4">
                  <c:v>46.0</c:v>
                </c:pt>
                <c:pt idx="5">
                  <c:v>46.0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16.2</c:v>
                </c:pt>
                <c:pt idx="1">
                  <c:v/>
                </c:pt>
                <c:pt idx="2">
                  <c:v>14.6</c:v>
                </c:pt>
                <c:pt idx="3">
                  <c:v>17.9</c:v>
                </c:pt>
                <c:pt idx="4">
                  <c:v/>
                </c:pt>
                <c:pt idx="5">
                  <c:v>13.8</c:v>
                </c:pt>
                <c:pt idx="6">
                  <c:v>10.9</c:v>
                </c:pt>
                <c:pt idx="7">
                  <c:v>19.4</c:v>
                </c:pt>
                <c:pt idx="8">
                  <c:v>22.2</c:v>
                </c:pt>
                <c:pt idx="9">
                  <c:v/>
                </c:pt>
                <c:pt idx="10">
                  <c:v>20.0</c:v>
                </c:pt>
                <c:pt idx="11">
                  <c:v>26.1</c:v>
                </c:pt>
                <c:pt idx="12">
                  <c:v>18.3</c:v>
                </c:pt>
                <c:pt idx="13">
                  <c:v>8.2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16.2</c:v>
                </c:pt>
                <c:pt idx="1">
                  <c:v/>
                </c:pt>
                <c:pt idx="2">
                  <c:v>15.0</c:v>
                </c:pt>
                <c:pt idx="3">
                  <c:v>19.3</c:v>
                </c:pt>
                <c:pt idx="4">
                  <c:v>17.1</c:v>
                </c:pt>
                <c:pt idx="5">
                  <c:v/>
                </c:pt>
                <c:pt idx="6">
                  <c:v>14.2</c:v>
                </c:pt>
                <c:pt idx="7">
                  <c:v>18.0</c:v>
                </c:pt>
                <c:pt idx="8">
                  <c:v>16.0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3.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6"/>
                <c:pt idx="0">
                  <c:v>2011</c:v>
                </c:pt>
                <c:pt idx="1">
                  <c:v>2013</c:v>
                </c:pt>
                <c:pt idx="2">
                  <c:v>2015</c:v>
                </c:pt>
                <c:pt idx="3">
                  <c:v>2017</c:v>
                </c:pt>
                <c:pt idx="4">
                  <c:v>2019</c:v>
                </c:pt>
                <c:pt idx="5">
                  <c:v>2021</c:v>
                </c:pt>
              </c:numCache>
            </c:numRef>
          </c:cat>
          <c:val>
            <c:numRef>
              <c:f>Sheet1!$B$2:$B$7</c:f>
              <c:numCache>
                <c:formatCode>General</c:formatCode>
                <c:ptCount val="16"/>
                <c:pt idx="0">
                  <c:v>17.0</c:v>
                </c:pt>
                <c:pt idx="1">
                  <c:v>15.9</c:v>
                </c:pt>
                <c:pt idx="2">
                  <c:v>13.2</c:v>
                </c:pt>
                <c:pt idx="3">
                  <c:v>14.3</c:v>
                </c:pt>
                <c:pt idx="4">
                  <c:v>14.5</c:v>
                </c:pt>
                <c:pt idx="5">
                  <c:v>16.2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20.1</c:v>
                </c:pt>
                <c:pt idx="1">
                  <c:v/>
                </c:pt>
                <c:pt idx="2">
                  <c:v>24.9</c:v>
                </c:pt>
                <c:pt idx="3">
                  <c:v>15.2</c:v>
                </c:pt>
                <c:pt idx="4">
                  <c:v/>
                </c:pt>
                <c:pt idx="5">
                  <c:v>21.9</c:v>
                </c:pt>
                <c:pt idx="6">
                  <c:v>24.2</c:v>
                </c:pt>
                <c:pt idx="7">
                  <c:v>18.4</c:v>
                </c:pt>
                <c:pt idx="8">
                  <c:v>14.0</c:v>
                </c:pt>
                <c:pt idx="9">
                  <c:v/>
                </c:pt>
                <c:pt idx="10">
                  <c:v>15.3</c:v>
                </c:pt>
                <c:pt idx="11">
                  <c:v>18.8</c:v>
                </c:pt>
                <c:pt idx="12">
                  <c:v>17.0</c:v>
                </c:pt>
                <c:pt idx="13">
                  <c:v>26.5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20.1</c:v>
                </c:pt>
                <c:pt idx="1">
                  <c:v/>
                </c:pt>
                <c:pt idx="2">
                  <c:v>23.1</c:v>
                </c:pt>
                <c:pt idx="3">
                  <c:v>7.9</c:v>
                </c:pt>
                <c:pt idx="4">
                  <c:v>18.3</c:v>
                </c:pt>
                <c:pt idx="5">
                  <c:v/>
                </c:pt>
                <c:pt idx="6">
                  <c:v>24.7</c:v>
                </c:pt>
                <c:pt idx="7">
                  <c:v>13.7</c:v>
                </c:pt>
                <c:pt idx="8">
                  <c:v>19.6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6"/>
                <c:pt idx="0">
                  <c:v>2011</c:v>
                </c:pt>
                <c:pt idx="1">
                  <c:v>2013</c:v>
                </c:pt>
                <c:pt idx="2">
                  <c:v>2015</c:v>
                </c:pt>
                <c:pt idx="3">
                  <c:v>2017</c:v>
                </c:pt>
                <c:pt idx="4">
                  <c:v>2019</c:v>
                </c:pt>
                <c:pt idx="5">
                  <c:v>2021</c:v>
                </c:pt>
              </c:numCache>
            </c:numRef>
          </c:cat>
          <c:val>
            <c:numRef>
              <c:f>Sheet1!$B$2:$B$7</c:f>
              <c:numCache>
                <c:formatCode>General</c:formatCode>
                <c:ptCount val="16"/>
                <c:pt idx="0">
                  <c:v>24.8</c:v>
                </c:pt>
                <c:pt idx="1">
                  <c:v>26.9</c:v>
                </c:pt>
                <c:pt idx="2">
                  <c:v>27.0</c:v>
                </c:pt>
                <c:pt idx="3">
                  <c:v>23.0</c:v>
                </c:pt>
                <c:pt idx="4">
                  <c:v>22.2</c:v>
                </c:pt>
                <c:pt idx="5">
                  <c:v>20.1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76.6</c:v>
                </c:pt>
                <c:pt idx="1">
                  <c:v/>
                </c:pt>
                <c:pt idx="2">
                  <c:v>73.0</c:v>
                </c:pt>
                <c:pt idx="3">
                  <c:v>80.4</c:v>
                </c:pt>
                <c:pt idx="4">
                  <c:v/>
                </c:pt>
                <c:pt idx="5">
                  <c:v>73.4</c:v>
                </c:pt>
                <c:pt idx="6">
                  <c:v>77.2</c:v>
                </c:pt>
                <c:pt idx="7">
                  <c:v>80.4</c:v>
                </c:pt>
                <c:pt idx="8">
                  <c:v>76.0</c:v>
                </c:pt>
                <c:pt idx="9">
                  <c:v/>
                </c:pt>
                <c:pt idx="10">
                  <c:v>81.6</c:v>
                </c:pt>
                <c:pt idx="11">
                  <c:v>71.6</c:v>
                </c:pt>
                <c:pt idx="12">
                  <c:v>76.7</c:v>
                </c:pt>
                <c:pt idx="13">
                  <c:v>76.1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76.6</c:v>
                </c:pt>
                <c:pt idx="1">
                  <c:v/>
                </c:pt>
                <c:pt idx="2">
                  <c:v>75.8</c:v>
                </c:pt>
                <c:pt idx="3">
                  <c:v>79.3</c:v>
                </c:pt>
                <c:pt idx="4">
                  <c:v>83.6</c:v>
                </c:pt>
                <c:pt idx="5">
                  <c:v/>
                </c:pt>
                <c:pt idx="6">
                  <c:v>78.4</c:v>
                </c:pt>
                <c:pt idx="7">
                  <c:v>84.5</c:v>
                </c:pt>
                <c:pt idx="8">
                  <c:v>74.9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48.1</c:v>
                </c:pt>
                <c:pt idx="1">
                  <c:v/>
                </c:pt>
                <c:pt idx="2">
                  <c:v>49.8</c:v>
                </c:pt>
                <c:pt idx="3">
                  <c:v>45.9</c:v>
                </c:pt>
                <c:pt idx="4">
                  <c:v/>
                </c:pt>
                <c:pt idx="5">
                  <c:v>44.0</c:v>
                </c:pt>
                <c:pt idx="6">
                  <c:v>58.6</c:v>
                </c:pt>
                <c:pt idx="7">
                  <c:v>45.7</c:v>
                </c:pt>
                <c:pt idx="8">
                  <c:v>43.5</c:v>
                </c:pt>
                <c:pt idx="9">
                  <c:v/>
                </c:pt>
                <c:pt idx="10">
                  <c:v>39.4</c:v>
                </c:pt>
                <c:pt idx="11">
                  <c:v>50.7</c:v>
                </c:pt>
                <c:pt idx="12">
                  <c:v>42.4</c:v>
                </c:pt>
                <c:pt idx="13">
                  <c:v>62.3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48.1</c:v>
                </c:pt>
                <c:pt idx="1">
                  <c:v/>
                </c:pt>
                <c:pt idx="2">
                  <c:v>52.1</c:v>
                </c:pt>
                <c:pt idx="3">
                  <c:v>35.1</c:v>
                </c:pt>
                <c:pt idx="4">
                  <c:v>41.4</c:v>
                </c:pt>
                <c:pt idx="5">
                  <c:v/>
                </c:pt>
                <c:pt idx="6">
                  <c:v>56.3</c:v>
                </c:pt>
                <c:pt idx="7">
                  <c:v>44.5</c:v>
                </c:pt>
                <c:pt idx="8">
                  <c:v>45.2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b.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6"/>
                <c:pt idx="0">
                  <c:v>1999</c:v>
                </c:pt>
                <c:pt idx="1">
                  <c:v>2001</c:v>
                </c:pt>
                <c:pt idx="2">
                  <c:v>2003</c:v>
                </c:pt>
                <c:pt idx="3">
                  <c:v>2005</c:v>
                </c:pt>
                <c:pt idx="4">
                  <c:v>2007</c:v>
                </c:pt>
                <c:pt idx="5">
                  <c:v>2009</c:v>
                </c:pt>
                <c:pt idx="6">
                  <c:v>2011</c:v>
                </c:pt>
                <c:pt idx="7">
                  <c:v>2013</c:v>
                </c:pt>
                <c:pt idx="8">
                  <c:v>2015</c:v>
                </c:pt>
                <c:pt idx="9">
                  <c:v>2017</c:v>
                </c:pt>
                <c:pt idx="10">
                  <c:v>2019</c:v>
                </c:pt>
                <c:pt idx="11">
                  <c:v>2021</c:v>
                </c:pt>
              </c:numCache>
            </c:numRef>
          </c:cat>
          <c:val>
            <c:numRef>
              <c:f>Sheet1!$B$2:$B$13</c:f>
              <c:numCache>
                <c:formatCode>General</c:formatCode>
                <c:ptCount val="16"/>
                <c:pt idx="0">
                  <c:v>55.6</c:v>
                </c:pt>
                <c:pt idx="1">
                  <c:v>55.5</c:v>
                </c:pt>
                <c:pt idx="2">
                  <c:v>52.4</c:v>
                </c:pt>
                <c:pt idx="3">
                  <c:v>53.3</c:v>
                </c:pt>
                <c:pt idx="4">
                  <c:v>54.5</c:v>
                </c:pt>
                <c:pt idx="5">
                  <c:v>56.8</c:v>
                </c:pt>
                <c:pt idx="6">
                  <c:v>50.5</c:v>
                </c:pt>
                <c:pt idx="7">
                  <c:v>52.9</c:v>
                </c:pt>
                <c:pt idx="8">
                  <c:v>55.6</c:v>
                </c:pt>
                <c:pt idx="9">
                  <c:v>54.7</c:v>
                </c:pt>
                <c:pt idx="10">
                  <c:v>53.1</c:v>
                </c:pt>
                <c:pt idx="11">
                  <c:v>48.1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9.5</c:v>
                </c:pt>
                <c:pt idx="1">
                  <c:v/>
                </c:pt>
                <c:pt idx="2">
                  <c:v>11.3</c:v>
                </c:pt>
                <c:pt idx="3">
                  <c:v>7.3</c:v>
                </c:pt>
                <c:pt idx="4">
                  <c:v/>
                </c:pt>
                <c:pt idx="5">
                  <c:v>8.2</c:v>
                </c:pt>
                <c:pt idx="6">
                  <c:v>10.6</c:v>
                </c:pt>
                <c:pt idx="7">
                  <c:v>9.3</c:v>
                </c:pt>
                <c:pt idx="8">
                  <c:v>9.0</c:v>
                </c:pt>
                <c:pt idx="9">
                  <c:v/>
                </c:pt>
                <c:pt idx="10">
                  <c:v>8.2</c:v>
                </c:pt>
                <c:pt idx="11">
                  <c:v>7.5</c:v>
                </c:pt>
                <c:pt idx="12">
                  <c:v>9.9</c:v>
                </c:pt>
                <c:pt idx="13">
                  <c:v>9.5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9.5</c:v>
                </c:pt>
                <c:pt idx="1">
                  <c:v/>
                </c:pt>
                <c:pt idx="2">
                  <c:v>9.8</c:v>
                </c:pt>
                <c:pt idx="3">
                  <c:v>8.1</c:v>
                </c:pt>
                <c:pt idx="4">
                  <c:v>8.9</c:v>
                </c:pt>
                <c:pt idx="5">
                  <c:v/>
                </c:pt>
                <c:pt idx="6">
                  <c:v>14.8</c:v>
                </c:pt>
                <c:pt idx="7">
                  <c:v>16.6</c:v>
                </c:pt>
                <c:pt idx="8">
                  <c:v>5.4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e.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15.9</c:v>
                </c:pt>
                <c:pt idx="1">
                  <c:v>12.8</c:v>
                </c:pt>
                <c:pt idx="2">
                  <c:v>9.5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4.7</c:v>
                </c:pt>
                <c:pt idx="1">
                  <c:v/>
                </c:pt>
                <c:pt idx="2">
                  <c:v>5.2</c:v>
                </c:pt>
                <c:pt idx="3">
                  <c:v>4.1</c:v>
                </c:pt>
                <c:pt idx="4">
                  <c:v/>
                </c:pt>
                <c:pt idx="5">
                  <c:v>3.6</c:v>
                </c:pt>
                <c:pt idx="6">
                  <c:v>3.0</c:v>
                </c:pt>
                <c:pt idx="7">
                  <c:v>3.8</c:v>
                </c:pt>
                <c:pt idx="8">
                  <c:v>8.7</c:v>
                </c:pt>
                <c:pt idx="9">
                  <c:v/>
                </c:pt>
                <c:pt idx="10">
                  <c:v>3.1</c:v>
                </c:pt>
                <c:pt idx="11">
                  <c:v>6.4</c:v>
                </c:pt>
                <c:pt idx="12">
                  <c:v>4.6</c:v>
                </c:pt>
                <c:pt idx="13">
                  <c:v>3.9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22.9</c:v>
                </c:pt>
                <c:pt idx="1">
                  <c:v/>
                </c:pt>
                <c:pt idx="2">
                  <c:v>22.6</c:v>
                </c:pt>
                <c:pt idx="3">
                  <c:v>24.8</c:v>
                </c:pt>
                <c:pt idx="4">
                  <c:v>21.6</c:v>
                </c:pt>
                <c:pt idx="5">
                  <c:v/>
                </c:pt>
                <c:pt idx="6">
                  <c:v>30.5</c:v>
                </c:pt>
                <c:pt idx="7">
                  <c:v>37.5</c:v>
                </c:pt>
                <c:pt idx="8">
                  <c:v>12.7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4.7</c:v>
                </c:pt>
                <c:pt idx="1">
                  <c:v/>
                </c:pt>
                <c:pt idx="2">
                  <c:v>4.0</c:v>
                </c:pt>
                <c:pt idx="3">
                  <c:v>7.4</c:v>
                </c:pt>
                <c:pt idx="4">
                  <c:v>5.4</c:v>
                </c:pt>
                <c:pt idx="5">
                  <c:v/>
                </c:pt>
                <c:pt idx="6">
                  <c:v>7.2</c:v>
                </c:pt>
                <c:pt idx="7">
                  <c:v>13.1</c:v>
                </c:pt>
                <c:pt idx="8">
                  <c:v>1.9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1.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2013</c:v>
                </c:pt>
                <c:pt idx="1">
                  <c:v>2015</c:v>
                </c:pt>
                <c:pt idx="2">
                  <c:v>2017</c:v>
                </c:pt>
                <c:pt idx="3">
                  <c:v>2019</c:v>
                </c:pt>
                <c:pt idx="4">
                  <c:v>2021</c:v>
                </c:pt>
              </c:numCache>
            </c:numRef>
          </c:cat>
          <c:val>
            <c:numRef>
              <c:f>Sheet1!$B$2:$B$6</c:f>
              <c:numCache>
                <c:formatCode>General</c:formatCode>
                <c:ptCount val="16"/>
                <c:pt idx="0">
                  <c:v>13.9</c:v>
                </c:pt>
                <c:pt idx="1">
                  <c:v>11.9</c:v>
                </c:pt>
                <c:pt idx="2">
                  <c:v>10.2</c:v>
                </c:pt>
                <c:pt idx="3">
                  <c:v>9.1</c:v>
                </c:pt>
                <c:pt idx="4">
                  <c:v>4.7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4.1</c:v>
                </c:pt>
                <c:pt idx="1">
                  <c:v/>
                </c:pt>
                <c:pt idx="2">
                  <c:v>4.6</c:v>
                </c:pt>
                <c:pt idx="3">
                  <c:v>3.6</c:v>
                </c:pt>
                <c:pt idx="4">
                  <c:v/>
                </c:pt>
                <c:pt idx="5">
                  <c:v>2.4</c:v>
                </c:pt>
                <c:pt idx="6">
                  <c:v>1.5</c:v>
                </c:pt>
                <c:pt idx="7">
                  <c:v>4.1</c:v>
                </c:pt>
                <c:pt idx="8">
                  <c:v>9.0</c:v>
                </c:pt>
                <c:pt idx="9">
                  <c:v/>
                </c:pt>
                <c:pt idx="10">
                  <c:v>3.0</c:v>
                </c:pt>
                <c:pt idx="11">
                  <c:v>4.7</c:v>
                </c:pt>
                <c:pt idx="12">
                  <c:v>4.1</c:v>
                </c:pt>
                <c:pt idx="13">
                  <c:v>4.1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4.1</c:v>
                </c:pt>
                <c:pt idx="1">
                  <c:v/>
                </c:pt>
                <c:pt idx="2">
                  <c:v>3.4</c:v>
                </c:pt>
                <c:pt idx="3">
                  <c:v>7.1</c:v>
                </c:pt>
                <c:pt idx="4">
                  <c:v>3.2</c:v>
                </c:pt>
                <c:pt idx="5">
                  <c:v/>
                </c:pt>
                <c:pt idx="6">
                  <c:v>7.1</c:v>
                </c:pt>
                <c:pt idx="7">
                  <c:v>9.9</c:v>
                </c:pt>
                <c:pt idx="8">
                  <c:v>1.4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4.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7.2</c:v>
                </c:pt>
                <c:pt idx="1">
                  <c:v>4.1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25.8</c:v>
                </c:pt>
                <c:pt idx="1">
                  <c:v/>
                </c:pt>
                <c:pt idx="2">
                  <c:v>15.7</c:v>
                </c:pt>
                <c:pt idx="3">
                  <c:v>36.1</c:v>
                </c:pt>
                <c:pt idx="4">
                  <c:v/>
                </c:pt>
                <c:pt idx="5">
                  <c:v>21.5</c:v>
                </c:pt>
                <c:pt idx="6">
                  <c:v>28.0</c:v>
                </c:pt>
                <c:pt idx="7">
                  <c:v>27.5</c:v>
                </c:pt>
                <c:pt idx="8">
                  <c:v>27.0</c:v>
                </c:pt>
                <c:pt idx="9">
                  <c:v/>
                </c:pt>
                <c:pt idx="10">
                  <c:v>27.2</c:v>
                </c:pt>
                <c:pt idx="11">
                  <c:v>19.3</c:v>
                </c:pt>
                <c:pt idx="12">
                  <c:v>24.8</c:v>
                </c:pt>
                <c:pt idx="13">
                  <c:v>27.8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25.8</c:v>
                </c:pt>
                <c:pt idx="1">
                  <c:v/>
                </c:pt>
                <c:pt idx="2">
                  <c:v>18.7</c:v>
                </c:pt>
                <c:pt idx="3">
                  <c:v>45.4</c:v>
                </c:pt>
                <c:pt idx="4">
                  <c:v>42.4</c:v>
                </c:pt>
                <c:pt idx="5">
                  <c:v/>
                </c:pt>
                <c:pt idx="6">
                  <c:v>28.5</c:v>
                </c:pt>
                <c:pt idx="7">
                  <c:v>52.6</c:v>
                </c:pt>
                <c:pt idx="8">
                  <c:v>20.5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31.5</c:v>
                </c:pt>
                <c:pt idx="1">
                  <c:v/>
                </c:pt>
                <c:pt idx="2">
                  <c:v>36.7</c:v>
                </c:pt>
                <c:pt idx="3">
                  <c:v>26.2</c:v>
                </c:pt>
                <c:pt idx="4">
                  <c:v/>
                </c:pt>
                <c:pt idx="5">
                  <c:v>39.2</c:v>
                </c:pt>
                <c:pt idx="6">
                  <c:v>32.6</c:v>
                </c:pt>
                <c:pt idx="7">
                  <c:v>26.6</c:v>
                </c:pt>
                <c:pt idx="8">
                  <c:v>24.1</c:v>
                </c:pt>
                <c:pt idx="9">
                  <c:v/>
                </c:pt>
                <c:pt idx="10">
                  <c:v>25.7</c:v>
                </c:pt>
                <c:pt idx="11">
                  <c:v>26.2</c:v>
                </c:pt>
                <c:pt idx="12">
                  <c:v>32.2</c:v>
                </c:pt>
                <c:pt idx="13">
                  <c:v>39.5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31.5</c:v>
                </c:pt>
                <c:pt idx="1">
                  <c:v/>
                </c:pt>
                <c:pt idx="2">
                  <c:v>34.9</c:v>
                </c:pt>
                <c:pt idx="3">
                  <c:v>23.7</c:v>
                </c:pt>
                <c:pt idx="4">
                  <c:v>24.1</c:v>
                </c:pt>
                <c:pt idx="5">
                  <c:v/>
                </c:pt>
                <c:pt idx="6">
                  <c:v>25.8</c:v>
                </c:pt>
                <c:pt idx="7">
                  <c:v>21.2</c:v>
                </c:pt>
                <c:pt idx="8">
                  <c:v>36.3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6"/>
                <c:pt idx="0">
                  <c:v>2015</c:v>
                </c:pt>
                <c:pt idx="1">
                  <c:v>2017</c:v>
                </c:pt>
                <c:pt idx="2">
                  <c:v>2019</c:v>
                </c:pt>
                <c:pt idx="3">
                  <c:v>2021</c:v>
                </c:pt>
              </c:numCache>
            </c:numRef>
          </c:cat>
          <c:val>
            <c:numRef>
              <c:f>Sheet1!$B$2:$B$5</c:f>
              <c:numCache>
                <c:formatCode>General</c:formatCode>
                <c:ptCount val="16"/>
                <c:pt idx="0">
                  <c:v>28.1</c:v>
                </c:pt>
                <c:pt idx="1">
                  <c:v>27.2</c:v>
                </c:pt>
                <c:pt idx="2">
                  <c:v>24.7</c:v>
                </c:pt>
                <c:pt idx="3">
                  <c:v>31.5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3.1</c:v>
                </c:pt>
                <c:pt idx="1">
                  <c:v/>
                </c:pt>
                <c:pt idx="2">
                  <c:v>3.9</c:v>
                </c:pt>
                <c:pt idx="3">
                  <c:v>1.8</c:v>
                </c:pt>
                <c:pt idx="4">
                  <c:v/>
                </c:pt>
                <c:pt idx="5">
                  <c:v>3.0</c:v>
                </c:pt>
                <c:pt idx="6">
                  <c:v>2.6</c:v>
                </c:pt>
                <c:pt idx="7">
                  <c:v>2.4</c:v>
                </c:pt>
                <c:pt idx="8">
                  <c:v>3.0</c:v>
                </c:pt>
                <c:pt idx="9">
                  <c:v/>
                </c:pt>
                <c:pt idx="10">
                  <c:v>1.7</c:v>
                </c:pt>
                <c:pt idx="11">
                  <c:v>3.7</c:v>
                </c:pt>
                <c:pt idx="12">
                  <c:v>4.3</c:v>
                </c:pt>
                <c:pt idx="13">
                  <c:v>0.9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3.1</c:v>
                </c:pt>
                <c:pt idx="1">
                  <c:v/>
                </c:pt>
                <c:pt idx="2">
                  <c:v>2.8</c:v>
                </c:pt>
                <c:pt idx="3">
                  <c:v>2.3</c:v>
                </c:pt>
                <c:pt idx="4">
                  <c:v>4.6</c:v>
                </c:pt>
                <c:pt idx="5">
                  <c:v/>
                </c:pt>
                <c:pt idx="6">
                  <c:v>5.1</c:v>
                </c:pt>
                <c:pt idx="7">
                  <c:v>5.5</c:v>
                </c:pt>
                <c:pt idx="8">
                  <c:v>1.5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3.6</c:v>
                </c:pt>
                <c:pt idx="1">
                  <c:v/>
                </c:pt>
                <c:pt idx="2">
                  <c:v>2.5</c:v>
                </c:pt>
                <c:pt idx="3">
                  <c:v>3.9</c:v>
                </c:pt>
                <c:pt idx="4">
                  <c:v/>
                </c:pt>
                <c:pt idx="5">
                  <c:v>3.9</c:v>
                </c:pt>
                <c:pt idx="6">
                  <c:v>3.2</c:v>
                </c:pt>
                <c:pt idx="7">
                  <c:v>3.7</c:v>
                </c:pt>
                <c:pt idx="8">
                  <c:v>3.4</c:v>
                </c:pt>
                <c:pt idx="9">
                  <c:v/>
                </c:pt>
                <c:pt idx="10">
                  <c:v>2.6</c:v>
                </c:pt>
                <c:pt idx="11">
                  <c:v>5.2</c:v>
                </c:pt>
                <c:pt idx="12">
                  <c:v>2.2</c:v>
                </c:pt>
                <c:pt idx="13">
                  <c:v>4.9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3.6</c:v>
                </c:pt>
                <c:pt idx="1">
                  <c:v/>
                </c:pt>
                <c:pt idx="2">
                  <c:v>0.6</c:v>
                </c:pt>
                <c:pt idx="3">
                  <c:v>11.6</c:v>
                </c:pt>
                <c:pt idx="4">
                  <c:v>11.7</c:v>
                </c:pt>
                <c:pt idx="5">
                  <c:v/>
                </c:pt>
                <c:pt idx="6">
                  <c:v>2.5</c:v>
                </c:pt>
                <c:pt idx="7">
                  <c:v>9.3</c:v>
                </c:pt>
                <c:pt idx="8">
                  <c:v>2.4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e.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1.2</c:v>
                </c:pt>
                <c:pt idx="1">
                  <c:v>1.1</c:v>
                </c:pt>
                <c:pt idx="2">
                  <c:v>3.6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13.7</c:v>
                </c:pt>
                <c:pt idx="1">
                  <c:v/>
                </c:pt>
                <c:pt idx="2">
                  <c:v>12.0</c:v>
                </c:pt>
                <c:pt idx="3">
                  <c:v>14.6</c:v>
                </c:pt>
                <c:pt idx="4">
                  <c:v/>
                </c:pt>
                <c:pt idx="5">
                  <c:v>14.9</c:v>
                </c:pt>
                <c:pt idx="6">
                  <c:v>14.3</c:v>
                </c:pt>
                <c:pt idx="7">
                  <c:v>11.0</c:v>
                </c:pt>
                <c:pt idx="8">
                  <c:v>13.7</c:v>
                </c:pt>
                <c:pt idx="9">
                  <c:v/>
                </c:pt>
                <c:pt idx="10">
                  <c:v>16.5</c:v>
                </c:pt>
                <c:pt idx="11">
                  <c:v>18.5</c:v>
                </c:pt>
                <c:pt idx="12">
                  <c:v>14.8</c:v>
                </c:pt>
                <c:pt idx="13">
                  <c:v>7.8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2013</c:v>
                </c:pt>
                <c:pt idx="1">
                  <c:v>2015</c:v>
                </c:pt>
                <c:pt idx="2">
                  <c:v>2017</c:v>
                </c:pt>
                <c:pt idx="3">
                  <c:v>2019</c:v>
                </c:pt>
                <c:pt idx="4">
                  <c:v>2021</c:v>
                </c:pt>
              </c:numCache>
            </c:numRef>
          </c:cat>
          <c:val>
            <c:numRef>
              <c:f>Sheet1!$B$2:$B$6</c:f>
              <c:numCache>
                <c:formatCode>General</c:formatCode>
                <c:ptCount val="16"/>
                <c:pt idx="0">
                  <c:v>31.8</c:v>
                </c:pt>
                <c:pt idx="1">
                  <c:v>33.2</c:v>
                </c:pt>
                <c:pt idx="2">
                  <c:v>29.9</c:v>
                </c:pt>
                <c:pt idx="3">
                  <c:v>27.6</c:v>
                </c:pt>
                <c:pt idx="4">
                  <c:v>22.9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13.7</c:v>
                </c:pt>
                <c:pt idx="1">
                  <c:v/>
                </c:pt>
                <c:pt idx="2">
                  <c:v>8.5</c:v>
                </c:pt>
                <c:pt idx="3">
                  <c:v>28.0</c:v>
                </c:pt>
                <c:pt idx="4">
                  <c:v>25.4</c:v>
                </c:pt>
                <c:pt idx="5">
                  <c:v/>
                </c:pt>
                <c:pt idx="6">
                  <c:v>8.5</c:v>
                </c:pt>
                <c:pt idx="7">
                  <c:v>29.6</c:v>
                </c:pt>
                <c:pt idx="8">
                  <c:v>12.3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1.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2013</c:v>
                </c:pt>
                <c:pt idx="1">
                  <c:v>2015</c:v>
                </c:pt>
                <c:pt idx="2">
                  <c:v>2017</c:v>
                </c:pt>
                <c:pt idx="3">
                  <c:v>2019</c:v>
                </c:pt>
                <c:pt idx="4">
                  <c:v>2021</c:v>
                </c:pt>
              </c:numCache>
            </c:numRef>
          </c:cat>
          <c:val>
            <c:numRef>
              <c:f>Sheet1!$B$2:$B$6</c:f>
              <c:numCache>
                <c:formatCode>General</c:formatCode>
                <c:ptCount val="16"/>
                <c:pt idx="0">
                  <c:v>10.4</c:v>
                </c:pt>
                <c:pt idx="1">
                  <c:v>11.6</c:v>
                </c:pt>
                <c:pt idx="2">
                  <c:v>12.8</c:v>
                </c:pt>
                <c:pt idx="3">
                  <c:v>14.4</c:v>
                </c:pt>
                <c:pt idx="4">
                  <c:v>13.7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23.1</c:v>
                </c:pt>
                <c:pt idx="1">
                  <c:v/>
                </c:pt>
                <c:pt idx="2">
                  <c:v>13.6</c:v>
                </c:pt>
                <c:pt idx="3">
                  <c:v>32.4</c:v>
                </c:pt>
                <c:pt idx="4">
                  <c:v/>
                </c:pt>
                <c:pt idx="5">
                  <c:v>22.9</c:v>
                </c:pt>
                <c:pt idx="6">
                  <c:v>20.8</c:v>
                </c:pt>
                <c:pt idx="7">
                  <c:v>23.6</c:v>
                </c:pt>
                <c:pt idx="8">
                  <c:v>24.3</c:v>
                </c:pt>
                <c:pt idx="9">
                  <c:v/>
                </c:pt>
                <c:pt idx="10">
                  <c:v>27.7</c:v>
                </c:pt>
                <c:pt idx="11">
                  <c:v>18.5</c:v>
                </c:pt>
                <c:pt idx="12">
                  <c:v>23.8</c:v>
                </c:pt>
                <c:pt idx="13">
                  <c:v>20.2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23.1</c:v>
                </c:pt>
                <c:pt idx="1">
                  <c:v/>
                </c:pt>
                <c:pt idx="2">
                  <c:v>18.0</c:v>
                </c:pt>
                <c:pt idx="3">
                  <c:v>39.0</c:v>
                </c:pt>
                <c:pt idx="4">
                  <c:v>38.6</c:v>
                </c:pt>
                <c:pt idx="5">
                  <c:v/>
                </c:pt>
                <c:pt idx="6">
                  <c:v>26.3</c:v>
                </c:pt>
                <c:pt idx="7">
                  <c:v>49.4</c:v>
                </c:pt>
                <c:pt idx="8">
                  <c:v>9.8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4.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19.0</c:v>
                </c:pt>
                <c:pt idx="1">
                  <c:v>20.0</c:v>
                </c:pt>
                <c:pt idx="2">
                  <c:v>23.1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2.9</c:v>
                </c:pt>
                <c:pt idx="1">
                  <c:v/>
                </c:pt>
                <c:pt idx="2">
                  <c:v>3.6</c:v>
                </c:pt>
                <c:pt idx="3">
                  <c:v>2.0</c:v>
                </c:pt>
                <c:pt idx="4">
                  <c:v/>
                </c:pt>
                <c:pt idx="5">
                  <c:v>2.7</c:v>
                </c:pt>
                <c:pt idx="6">
                  <c:v>3.3</c:v>
                </c:pt>
                <c:pt idx="7">
                  <c:v>0.9</c:v>
                </c:pt>
                <c:pt idx="8">
                  <c:v>3.7</c:v>
                </c:pt>
                <c:pt idx="9">
                  <c:v/>
                </c:pt>
                <c:pt idx="10">
                  <c:v>2.1</c:v>
                </c:pt>
                <c:pt idx="11">
                  <c:v>2.4</c:v>
                </c:pt>
                <c:pt idx="12">
                  <c:v>3.2</c:v>
                </c:pt>
                <c:pt idx="13">
                  <c:v>2.6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2.9</c:v>
                </c:pt>
                <c:pt idx="1">
                  <c:v/>
                </c:pt>
                <c:pt idx="2">
                  <c:v>1.8</c:v>
                </c:pt>
                <c:pt idx="3">
                  <c:v>4.3</c:v>
                </c:pt>
                <c:pt idx="4">
                  <c:v>7.4</c:v>
                </c:pt>
                <c:pt idx="5">
                  <c:v/>
                </c:pt>
                <c:pt idx="6">
                  <c:v>3.9</c:v>
                </c:pt>
                <c:pt idx="7">
                  <c:v>10.7</c:v>
                </c:pt>
                <c:pt idx="8">
                  <c:v>0.8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7.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3.2</c:v>
                </c:pt>
                <c:pt idx="1">
                  <c:v>2.5</c:v>
                </c:pt>
                <c:pt idx="2">
                  <c:v>2.9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7.8</c:v>
                </c:pt>
                <c:pt idx="1">
                  <c:v/>
                </c:pt>
                <c:pt idx="2">
                  <c:v>3.0</c:v>
                </c:pt>
                <c:pt idx="3">
                  <c:v>12.6</c:v>
                </c:pt>
                <c:pt idx="4">
                  <c:v/>
                </c:pt>
                <c:pt idx="5">
                  <c:v>8.5</c:v>
                </c:pt>
                <c:pt idx="6">
                  <c:v>8.1</c:v>
                </c:pt>
                <c:pt idx="7">
                  <c:v>7.8</c:v>
                </c:pt>
                <c:pt idx="8">
                  <c:v>6.5</c:v>
                </c:pt>
                <c:pt idx="9">
                  <c:v/>
                </c:pt>
                <c:pt idx="10">
                  <c:v>4.2</c:v>
                </c:pt>
                <c:pt idx="11">
                  <c:v>7.4</c:v>
                </c:pt>
                <c:pt idx="12">
                  <c:v>10.3</c:v>
                </c:pt>
                <c:pt idx="13">
                  <c:v>5.9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7.8</c:v>
                </c:pt>
                <c:pt idx="1">
                  <c:v/>
                </c:pt>
                <c:pt idx="2">
                  <c:v>3.7</c:v>
                </c:pt>
                <c:pt idx="3">
                  <c:v>21.4</c:v>
                </c:pt>
                <c:pt idx="4">
                  <c:v>17.4</c:v>
                </c:pt>
                <c:pt idx="5">
                  <c:v/>
                </c:pt>
                <c:pt idx="6">
                  <c:v>10.0</c:v>
                </c:pt>
                <c:pt idx="7">
                  <c:v>35.9</c:v>
                </c:pt>
                <c:pt idx="8">
                  <c:v>2.4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14.1</c:v>
                </c:pt>
                <c:pt idx="1">
                  <c:v/>
                </c:pt>
                <c:pt idx="2">
                  <c:v>9.0</c:v>
                </c:pt>
                <c:pt idx="3">
                  <c:v>18.9</c:v>
                </c:pt>
                <c:pt idx="4">
                  <c:v/>
                </c:pt>
                <c:pt idx="5">
                  <c:v>13.5</c:v>
                </c:pt>
                <c:pt idx="6">
                  <c:v>11.5</c:v>
                </c:pt>
                <c:pt idx="7">
                  <c:v>14.4</c:v>
                </c:pt>
                <c:pt idx="8">
                  <c:v>17.7</c:v>
                </c:pt>
                <c:pt idx="9">
                  <c:v/>
                </c:pt>
                <c:pt idx="10">
                  <c:v>12.5</c:v>
                </c:pt>
                <c:pt idx="11">
                  <c:v>17.4</c:v>
                </c:pt>
                <c:pt idx="12">
                  <c:v>12.6</c:v>
                </c:pt>
                <c:pt idx="13">
                  <c:v>16.6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14.1</c:v>
                </c:pt>
                <c:pt idx="1">
                  <c:v/>
                </c:pt>
                <c:pt idx="2">
                  <c:v>9.0</c:v>
                </c:pt>
                <c:pt idx="3">
                  <c:v>28.7</c:v>
                </c:pt>
                <c:pt idx="4">
                  <c:v>26.3</c:v>
                </c:pt>
                <c:pt idx="5">
                  <c:v/>
                </c:pt>
                <c:pt idx="6">
                  <c:v>15.8</c:v>
                </c:pt>
                <c:pt idx="7">
                  <c:v>37.1</c:v>
                </c:pt>
                <c:pt idx="8">
                  <c:v>9.3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54.7</c:v>
                </c:pt>
                <c:pt idx="1">
                  <c:v/>
                </c:pt>
                <c:pt idx="2">
                  <c:v>44.5</c:v>
                </c:pt>
                <c:pt idx="3">
                  <c:v>65.3</c:v>
                </c:pt>
                <c:pt idx="4">
                  <c:v/>
                </c:pt>
                <c:pt idx="5">
                  <c:v>52.7</c:v>
                </c:pt>
                <c:pt idx="6">
                  <c:v>56.5</c:v>
                </c:pt>
                <c:pt idx="7">
                  <c:v>51.5</c:v>
                </c:pt>
                <c:pt idx="8">
                  <c:v>58.0</c:v>
                </c:pt>
                <c:pt idx="9">
                  <c:v/>
                </c:pt>
                <c:pt idx="10">
                  <c:v>56.7</c:v>
                </c:pt>
                <c:pt idx="11">
                  <c:v>51.6</c:v>
                </c:pt>
                <c:pt idx="12">
                  <c:v>52.0</c:v>
                </c:pt>
                <c:pt idx="13">
                  <c:v>58.1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54.7</c:v>
                </c:pt>
                <c:pt idx="1">
                  <c:v/>
                </c:pt>
                <c:pt idx="2">
                  <c:v>49.0</c:v>
                </c:pt>
                <c:pt idx="3">
                  <c:v>73.0</c:v>
                </c:pt>
                <c:pt idx="4">
                  <c:v>66.6</c:v>
                </c:pt>
                <c:pt idx="5">
                  <c:v/>
                </c:pt>
                <c:pt idx="6">
                  <c:v>61.2</c:v>
                </c:pt>
                <c:pt idx="7">
                  <c:v>74.5</c:v>
                </c:pt>
                <c:pt idx="8">
                  <c:v>48.3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3.0</c:v>
                </c:pt>
                <c:pt idx="1">
                  <c:v/>
                </c:pt>
                <c:pt idx="2">
                  <c:v>2.8</c:v>
                </c:pt>
                <c:pt idx="3">
                  <c:v>3.1</c:v>
                </c:pt>
                <c:pt idx="4">
                  <c:v/>
                </c:pt>
                <c:pt idx="5">
                  <c:v>1.7</c:v>
                </c:pt>
                <c:pt idx="6">
                  <c:v>4.3</c:v>
                </c:pt>
                <c:pt idx="7">
                  <c:v>2.7</c:v>
                </c:pt>
                <c:pt idx="8">
                  <c:v>3.8</c:v>
                </c:pt>
                <c:pt idx="9">
                  <c:v/>
                </c:pt>
                <c:pt idx="10">
                  <c:v>1.8</c:v>
                </c:pt>
                <c:pt idx="11">
                  <c:v>3.9</c:v>
                </c:pt>
                <c:pt idx="12">
                  <c:v>2.9</c:v>
                </c:pt>
                <c:pt idx="13">
                  <c:v>3.6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3.0</c:v>
                </c:pt>
                <c:pt idx="1">
                  <c:v/>
                </c:pt>
                <c:pt idx="2">
                  <c:v>2.3</c:v>
                </c:pt>
                <c:pt idx="3">
                  <c:v>4.2</c:v>
                </c:pt>
                <c:pt idx="4">
                  <c:v>6.1</c:v>
                </c:pt>
                <c:pt idx="5">
                  <c:v/>
                </c:pt>
                <c:pt idx="6">
                  <c:v>4.7</c:v>
                </c:pt>
                <c:pt idx="7">
                  <c:v>8.9</c:v>
                </c:pt>
                <c:pt idx="8">
                  <c:v>1.2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3.2</c:v>
                </c:pt>
                <c:pt idx="1">
                  <c:v/>
                </c:pt>
                <c:pt idx="2">
                  <c:v>4.4</c:v>
                </c:pt>
                <c:pt idx="3">
                  <c:v>1.5</c:v>
                </c:pt>
                <c:pt idx="4">
                  <c:v/>
                </c:pt>
                <c:pt idx="5">
                  <c:v>1.9</c:v>
                </c:pt>
                <c:pt idx="6">
                  <c:v>3.9</c:v>
                </c:pt>
                <c:pt idx="7">
                  <c:v>3.7</c:v>
                </c:pt>
                <c:pt idx="8">
                  <c:v>2.4</c:v>
                </c:pt>
                <c:pt idx="9">
                  <c:v/>
                </c:pt>
                <c:pt idx="10">
                  <c:v>1.6</c:v>
                </c:pt>
                <c:pt idx="11">
                  <c:v>1.5</c:v>
                </c:pt>
                <c:pt idx="12">
                  <c:v>3.1</c:v>
                </c:pt>
                <c:pt idx="13">
                  <c:v>2.3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16.8</c:v>
                </c:pt>
                <c:pt idx="1">
                  <c:v/>
                </c:pt>
                <c:pt idx="2">
                  <c:v>11.8</c:v>
                </c:pt>
                <c:pt idx="3">
                  <c:v>21.7</c:v>
                </c:pt>
                <c:pt idx="4">
                  <c:v/>
                </c:pt>
                <c:pt idx="5">
                  <c:v>19.1</c:v>
                </c:pt>
                <c:pt idx="6">
                  <c:v>16.9</c:v>
                </c:pt>
                <c:pt idx="7">
                  <c:v>13.2</c:v>
                </c:pt>
                <c:pt idx="8">
                  <c:v>15.5</c:v>
                </c:pt>
                <c:pt idx="9">
                  <c:v/>
                </c:pt>
                <c:pt idx="10">
                  <c:v>18.2</c:v>
                </c:pt>
                <c:pt idx="11">
                  <c:v>17.1</c:v>
                </c:pt>
                <c:pt idx="12">
                  <c:v>19.3</c:v>
                </c:pt>
                <c:pt idx="13">
                  <c:v>10.4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16.8</c:v>
                </c:pt>
                <c:pt idx="1">
                  <c:v/>
                </c:pt>
                <c:pt idx="2">
                  <c:v>13.7</c:v>
                </c:pt>
                <c:pt idx="3">
                  <c:v>25.1</c:v>
                </c:pt>
                <c:pt idx="4">
                  <c:v>25.6</c:v>
                </c:pt>
                <c:pt idx="5">
                  <c:v/>
                </c:pt>
                <c:pt idx="6">
                  <c:v>21.5</c:v>
                </c:pt>
                <c:pt idx="7">
                  <c:v>33.8</c:v>
                </c:pt>
                <c:pt idx="8">
                  <c:v>11.5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2.0</c:v>
                </c:pt>
                <c:pt idx="1">
                  <c:v/>
                </c:pt>
                <c:pt idx="2">
                  <c:v>1.3</c:v>
                </c:pt>
                <c:pt idx="3">
                  <c:v>2.9</c:v>
                </c:pt>
                <c:pt idx="4">
                  <c:v/>
                </c:pt>
                <c:pt idx="5">
                  <c:v>1.9</c:v>
                </c:pt>
                <c:pt idx="6">
                  <c:v>2.0</c:v>
                </c:pt>
                <c:pt idx="7">
                  <c:v>0.9</c:v>
                </c:pt>
                <c:pt idx="8">
                  <c:v>3.0</c:v>
                </c:pt>
                <c:pt idx="9">
                  <c:v/>
                </c:pt>
                <c:pt idx="10">
                  <c:v>0.4</c:v>
                </c:pt>
                <c:pt idx="11">
                  <c:v>1.1</c:v>
                </c:pt>
                <c:pt idx="12">
                  <c:v>2.8</c:v>
                </c:pt>
                <c:pt idx="13">
                  <c:v>1.6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2.0</c:v>
                </c:pt>
                <c:pt idx="1">
                  <c:v/>
                </c:pt>
                <c:pt idx="2">
                  <c:v>1.5</c:v>
                </c:pt>
                <c:pt idx="3">
                  <c:v>3.7</c:v>
                </c:pt>
                <c:pt idx="4">
                  <c:v>2.9</c:v>
                </c:pt>
                <c:pt idx="5">
                  <c:v/>
                </c:pt>
                <c:pt idx="6">
                  <c:v>2.6</c:v>
                </c:pt>
                <c:pt idx="7">
                  <c:v>7.5</c:v>
                </c:pt>
                <c:pt idx="8">
                  <c:v>1.3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17.5</c:v>
                </c:pt>
                <c:pt idx="1">
                  <c:v/>
                </c:pt>
                <c:pt idx="2">
                  <c:v>15.6</c:v>
                </c:pt>
                <c:pt idx="3">
                  <c:v>18.4</c:v>
                </c:pt>
                <c:pt idx="4">
                  <c:v/>
                </c:pt>
                <c:pt idx="5">
                  <c:v>17.2</c:v>
                </c:pt>
                <c:pt idx="6">
                  <c:v>17.3</c:v>
                </c:pt>
                <c:pt idx="7">
                  <c:v>17.9</c:v>
                </c:pt>
                <c:pt idx="8">
                  <c:v>16.3</c:v>
                </c:pt>
                <c:pt idx="9">
                  <c:v/>
                </c:pt>
                <c:pt idx="10">
                  <c:v>16.9</c:v>
                </c:pt>
                <c:pt idx="11">
                  <c:v>21.3</c:v>
                </c:pt>
                <c:pt idx="12">
                  <c:v>15.6</c:v>
                </c:pt>
                <c:pt idx="13">
                  <c:v>19.4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17.5</c:v>
                </c:pt>
                <c:pt idx="1">
                  <c:v/>
                </c:pt>
                <c:pt idx="2">
                  <c:v>10.5</c:v>
                </c:pt>
                <c:pt idx="3">
                  <c:v>42.4</c:v>
                </c:pt>
                <c:pt idx="4">
                  <c:v>28.4</c:v>
                </c:pt>
                <c:pt idx="5">
                  <c:v/>
                </c:pt>
                <c:pt idx="6">
                  <c:v>18.3</c:v>
                </c:pt>
                <c:pt idx="7">
                  <c:v>56.3</c:v>
                </c:pt>
                <c:pt idx="8">
                  <c:v>10.7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6"/>
                <c:pt idx="0">
                  <c:v>2009</c:v>
                </c:pt>
                <c:pt idx="1">
                  <c:v>2011</c:v>
                </c:pt>
                <c:pt idx="2">
                  <c:v>2013</c:v>
                </c:pt>
                <c:pt idx="3">
                  <c:v>2015</c:v>
                </c:pt>
                <c:pt idx="4">
                  <c:v>2017</c:v>
                </c:pt>
                <c:pt idx="5">
                  <c:v>2019</c:v>
                </c:pt>
                <c:pt idx="6">
                  <c:v>2021</c:v>
                </c:pt>
              </c:numCache>
            </c:numRef>
          </c:cat>
          <c:val>
            <c:numRef>
              <c:f>Sheet1!$B$2:$B$8</c:f>
              <c:numCache>
                <c:formatCode>General</c:formatCode>
                <c:ptCount val="16"/>
                <c:pt idx="0">
                  <c:v>11.3</c:v>
                </c:pt>
                <c:pt idx="1">
                  <c:v>10.8</c:v>
                </c:pt>
                <c:pt idx="2">
                  <c:v>9.5</c:v>
                </c:pt>
                <c:pt idx="3">
                  <c:v>11.6</c:v>
                </c:pt>
                <c:pt idx="4">
                  <c:v>14.5</c:v>
                </c:pt>
                <c:pt idx="5">
                  <c:v>13.3</c:v>
                </c:pt>
                <c:pt idx="6">
                  <c:v>17.5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11.9</c:v>
                </c:pt>
                <c:pt idx="1">
                  <c:v/>
                </c:pt>
                <c:pt idx="2">
                  <c:v>13.6</c:v>
                </c:pt>
                <c:pt idx="3">
                  <c:v>9.5</c:v>
                </c:pt>
                <c:pt idx="4">
                  <c:v/>
                </c:pt>
                <c:pt idx="5">
                  <c:v>12.2</c:v>
                </c:pt>
                <c:pt idx="6">
                  <c:v>11.1</c:v>
                </c:pt>
                <c:pt idx="7">
                  <c:v>13.0</c:v>
                </c:pt>
                <c:pt idx="8">
                  <c:v>10.9</c:v>
                </c:pt>
                <c:pt idx="9">
                  <c:v/>
                </c:pt>
                <c:pt idx="10">
                  <c:v>11.5</c:v>
                </c:pt>
                <c:pt idx="11">
                  <c:v>9.3</c:v>
                </c:pt>
                <c:pt idx="12">
                  <c:v>11.9</c:v>
                </c:pt>
                <c:pt idx="13">
                  <c:v>13.8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11.9</c:v>
                </c:pt>
                <c:pt idx="1">
                  <c:v/>
                </c:pt>
                <c:pt idx="2">
                  <c:v>9.5</c:v>
                </c:pt>
                <c:pt idx="3">
                  <c:v>20.1</c:v>
                </c:pt>
                <c:pt idx="4">
                  <c:v>14.9</c:v>
                </c:pt>
                <c:pt idx="5">
                  <c:v/>
                </c:pt>
                <c:pt idx="6">
                  <c:v>14.2</c:v>
                </c:pt>
                <c:pt idx="7">
                  <c:v>26.6</c:v>
                </c:pt>
                <c:pt idx="8">
                  <c:v>7.0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10.9</c:v>
                </c:pt>
                <c:pt idx="1">
                  <c:v>11.9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10.2</c:v>
                </c:pt>
                <c:pt idx="1">
                  <c:v/>
                </c:pt>
                <c:pt idx="2">
                  <c:v>8.6</c:v>
                </c:pt>
                <c:pt idx="3">
                  <c:v>11.7</c:v>
                </c:pt>
                <c:pt idx="4">
                  <c:v/>
                </c:pt>
                <c:pt idx="5">
                  <c:v>6.9</c:v>
                </c:pt>
                <c:pt idx="6">
                  <c:v>9.8</c:v>
                </c:pt>
                <c:pt idx="7">
                  <c:v>10.4</c:v>
                </c:pt>
                <c:pt idx="8">
                  <c:v>14.1</c:v>
                </c:pt>
                <c:pt idx="9">
                  <c:v/>
                </c:pt>
                <c:pt idx="10">
                  <c:v>8.5</c:v>
                </c:pt>
                <c:pt idx="11">
                  <c:v>12.5</c:v>
                </c:pt>
                <c:pt idx="12">
                  <c:v>10.6</c:v>
                </c:pt>
                <c:pt idx="13">
                  <c:v>9.3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10.2</c:v>
                </c:pt>
                <c:pt idx="1">
                  <c:v/>
                </c:pt>
                <c:pt idx="2">
                  <c:v>7.5</c:v>
                </c:pt>
                <c:pt idx="3">
                  <c:v>20.8</c:v>
                </c:pt>
                <c:pt idx="4">
                  <c:v>13.1</c:v>
                </c:pt>
                <c:pt idx="5">
                  <c:v/>
                </c:pt>
                <c:pt idx="6">
                  <c:v>19.8</c:v>
                </c:pt>
                <c:pt idx="7">
                  <c:v>37.6</c:v>
                </c:pt>
                <c:pt idx="8">
                  <c:v>1.4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6"/>
                <c:pt idx="0">
                  <c:v>2015</c:v>
                </c:pt>
                <c:pt idx="1">
                  <c:v>2017</c:v>
                </c:pt>
                <c:pt idx="2">
                  <c:v>2019</c:v>
                </c:pt>
                <c:pt idx="3">
                  <c:v>2021</c:v>
                </c:pt>
              </c:numCache>
            </c:numRef>
          </c:cat>
          <c:val>
            <c:numRef>
              <c:f>Sheet1!$B$2:$B$5</c:f>
              <c:numCache>
                <c:formatCode>General</c:formatCode>
                <c:ptCount val="16"/>
                <c:pt idx="0">
                  <c:v>13.9</c:v>
                </c:pt>
                <c:pt idx="1">
                  <c:v>15.3</c:v>
                </c:pt>
                <c:pt idx="2">
                  <c:v>13.0</c:v>
                </c:pt>
                <c:pt idx="3">
                  <c:v>10.2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4.0</c:v>
                </c:pt>
                <c:pt idx="1">
                  <c:v/>
                </c:pt>
                <c:pt idx="2">
                  <c:v>3.0</c:v>
                </c:pt>
                <c:pt idx="3">
                  <c:v>5.0</c:v>
                </c:pt>
                <c:pt idx="4">
                  <c:v/>
                </c:pt>
                <c:pt idx="5">
                  <c:v>3.3</c:v>
                </c:pt>
                <c:pt idx="6">
                  <c:v>3.4</c:v>
                </c:pt>
                <c:pt idx="7">
                  <c:v>4.7</c:v>
                </c:pt>
                <c:pt idx="8">
                  <c:v>4.2</c:v>
                </c:pt>
                <c:pt idx="9">
                  <c:v/>
                </c:pt>
                <c:pt idx="10">
                  <c:v>2.0</c:v>
                </c:pt>
                <c:pt idx="11">
                  <c:v>9.4</c:v>
                </c:pt>
                <c:pt idx="12">
                  <c:v>3.8</c:v>
                </c:pt>
                <c:pt idx="13">
                  <c:v>4.2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4.0</c:v>
                </c:pt>
                <c:pt idx="1">
                  <c:v/>
                </c:pt>
                <c:pt idx="2">
                  <c:v>3.7</c:v>
                </c:pt>
                <c:pt idx="3">
                  <c:v>5.8</c:v>
                </c:pt>
                <c:pt idx="4">
                  <c:v>3.5</c:v>
                </c:pt>
                <c:pt idx="5">
                  <c:v/>
                </c:pt>
                <c:pt idx="6">
                  <c:v>6.9</c:v>
                </c:pt>
                <c:pt idx="7">
                  <c:v>13.0</c:v>
                </c:pt>
                <c:pt idx="8">
                  <c:v>1.3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6"/>
                <c:pt idx="0">
                  <c:v>2015</c:v>
                </c:pt>
                <c:pt idx="1">
                  <c:v>2017</c:v>
                </c:pt>
                <c:pt idx="2">
                  <c:v>2019</c:v>
                </c:pt>
                <c:pt idx="3">
                  <c:v>2021</c:v>
                </c:pt>
              </c:numCache>
            </c:numRef>
          </c:cat>
          <c:val>
            <c:numRef>
              <c:f>Sheet1!$B$2:$B$5</c:f>
              <c:numCache>
                <c:formatCode>General</c:formatCode>
                <c:ptCount val="16"/>
                <c:pt idx="0">
                  <c:v>2.7</c:v>
                </c:pt>
                <c:pt idx="1">
                  <c:v>3.1</c:v>
                </c:pt>
                <c:pt idx="2">
                  <c:v>2.8</c:v>
                </c:pt>
                <c:pt idx="3">
                  <c:v>4.0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3.2</c:v>
                </c:pt>
                <c:pt idx="1">
                  <c:v/>
                </c:pt>
                <c:pt idx="2">
                  <c:v>2.4</c:v>
                </c:pt>
                <c:pt idx="3">
                  <c:v>3.2</c:v>
                </c:pt>
                <c:pt idx="4">
                  <c:v>7.2</c:v>
                </c:pt>
                <c:pt idx="5">
                  <c:v/>
                </c:pt>
                <c:pt idx="6">
                  <c:v>5.7</c:v>
                </c:pt>
                <c:pt idx="7">
                  <c:v>6.8</c:v>
                </c:pt>
                <c:pt idx="8">
                  <c:v>1.2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24.5</c:v>
                </c:pt>
                <c:pt idx="1">
                  <c:v/>
                </c:pt>
                <c:pt idx="2">
                  <c:v>14.1</c:v>
                </c:pt>
                <c:pt idx="3">
                  <c:v>34.8</c:v>
                </c:pt>
                <c:pt idx="4">
                  <c:v/>
                </c:pt>
                <c:pt idx="5">
                  <c:v>26.6</c:v>
                </c:pt>
                <c:pt idx="6">
                  <c:v>23.5</c:v>
                </c:pt>
                <c:pt idx="7">
                  <c:v>26.1</c:v>
                </c:pt>
                <c:pt idx="8">
                  <c:v>20.7</c:v>
                </c:pt>
                <c:pt idx="9">
                  <c:v/>
                </c:pt>
                <c:pt idx="10">
                  <c:v>24.5</c:v>
                </c:pt>
                <c:pt idx="11">
                  <c:v>19.3</c:v>
                </c:pt>
                <c:pt idx="12">
                  <c:v>24.0</c:v>
                </c:pt>
                <c:pt idx="13">
                  <c:v>25.9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24.5</c:v>
                </c:pt>
                <c:pt idx="1">
                  <c:v/>
                </c:pt>
                <c:pt idx="2">
                  <c:v>15.5</c:v>
                </c:pt>
                <c:pt idx="3">
                  <c:v>52.8</c:v>
                </c:pt>
                <c:pt idx="4">
                  <c:v>42.3</c:v>
                </c:pt>
                <c:pt idx="5">
                  <c:v/>
                </c:pt>
                <c:pt idx="6">
                  <c:v>23.7</c:v>
                </c:pt>
                <c:pt idx="7">
                  <c:v>67.1</c:v>
                </c:pt>
                <c:pt idx="8">
                  <c:v>18.5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6"/>
                <c:pt idx="0">
                  <c:v>2009</c:v>
                </c:pt>
                <c:pt idx="1">
                  <c:v>2011</c:v>
                </c:pt>
                <c:pt idx="2">
                  <c:v>2013</c:v>
                </c:pt>
                <c:pt idx="3">
                  <c:v>2015</c:v>
                </c:pt>
                <c:pt idx="4">
                  <c:v>2017</c:v>
                </c:pt>
                <c:pt idx="5">
                  <c:v>2019</c:v>
                </c:pt>
                <c:pt idx="6">
                  <c:v>2021</c:v>
                </c:pt>
              </c:numCache>
            </c:numRef>
          </c:cat>
          <c:val>
            <c:numRef>
              <c:f>Sheet1!$B$2:$B$8</c:f>
              <c:numCache>
                <c:formatCode>General</c:formatCode>
                <c:ptCount val="16"/>
                <c:pt idx="0">
                  <c:v>16.2</c:v>
                </c:pt>
                <c:pt idx="1">
                  <c:v>16.7</c:v>
                </c:pt>
                <c:pt idx="2">
                  <c:v>17.6</c:v>
                </c:pt>
                <c:pt idx="3">
                  <c:v>18.7</c:v>
                </c:pt>
                <c:pt idx="4">
                  <c:v>16.8</c:v>
                </c:pt>
                <c:pt idx="5">
                  <c:v>19.6</c:v>
                </c:pt>
                <c:pt idx="6">
                  <c:v>24.5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4.8</c:v>
                </c:pt>
                <c:pt idx="1">
                  <c:v/>
                </c:pt>
                <c:pt idx="2">
                  <c:v>4.2</c:v>
                </c:pt>
                <c:pt idx="3">
                  <c:v>5.4</c:v>
                </c:pt>
                <c:pt idx="4">
                  <c:v/>
                </c:pt>
                <c:pt idx="5">
                  <c:v>3.7</c:v>
                </c:pt>
                <c:pt idx="6">
                  <c:v>3.6</c:v>
                </c:pt>
                <c:pt idx="7">
                  <c:v>4.6</c:v>
                </c:pt>
                <c:pt idx="8">
                  <c:v>7.3</c:v>
                </c:pt>
                <c:pt idx="9">
                  <c:v/>
                </c:pt>
                <c:pt idx="10">
                  <c:v>7.0</c:v>
                </c:pt>
                <c:pt idx="11">
                  <c:v>10.6</c:v>
                </c:pt>
                <c:pt idx="12">
                  <c:v>4.2</c:v>
                </c:pt>
                <c:pt idx="13">
                  <c:v>1.5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4.8</c:v>
                </c:pt>
                <c:pt idx="1">
                  <c:v/>
                </c:pt>
                <c:pt idx="2">
                  <c:v>3.6</c:v>
                </c:pt>
                <c:pt idx="3">
                  <c:v>7.4</c:v>
                </c:pt>
                <c:pt idx="4">
                  <c:v>8.2</c:v>
                </c:pt>
                <c:pt idx="5">
                  <c:v/>
                </c:pt>
                <c:pt idx="6">
                  <c:v>8.2</c:v>
                </c:pt>
                <c:pt idx="7">
                  <c:v>14.9</c:v>
                </c:pt>
                <c:pt idx="8">
                  <c:v>1.7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3.0</c:v>
                </c:pt>
                <c:pt idx="1">
                  <c:v/>
                </c:pt>
                <c:pt idx="2">
                  <c:v>2.3</c:v>
                </c:pt>
                <c:pt idx="3">
                  <c:v>3.0</c:v>
                </c:pt>
                <c:pt idx="4">
                  <c:v/>
                </c:pt>
                <c:pt idx="5">
                  <c:v>2.4</c:v>
                </c:pt>
                <c:pt idx="6">
                  <c:v>4.3</c:v>
                </c:pt>
                <c:pt idx="7">
                  <c:v>2.6</c:v>
                </c:pt>
                <c:pt idx="8">
                  <c:v>2.7</c:v>
                </c:pt>
                <c:pt idx="9">
                  <c:v/>
                </c:pt>
                <c:pt idx="10">
                  <c:v>2.9</c:v>
                </c:pt>
                <c:pt idx="11">
                  <c:v>4.1</c:v>
                </c:pt>
                <c:pt idx="12">
                  <c:v>3.0</c:v>
                </c:pt>
                <c:pt idx="13">
                  <c:v>2.2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3.0</c:v>
                </c:pt>
                <c:pt idx="1">
                  <c:v/>
                </c:pt>
                <c:pt idx="2">
                  <c:v>0.4</c:v>
                </c:pt>
                <c:pt idx="3">
                  <c:v>9.0</c:v>
                </c:pt>
                <c:pt idx="4">
                  <c:v>11.8</c:v>
                </c:pt>
                <c:pt idx="5">
                  <c:v/>
                </c:pt>
                <c:pt idx="6">
                  <c:v>1.8</c:v>
                </c:pt>
                <c:pt idx="7">
                  <c:v>12.5</c:v>
                </c:pt>
                <c:pt idx="8">
                  <c:v>1.7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11.2</c:v>
                </c:pt>
                <c:pt idx="1">
                  <c:v/>
                </c:pt>
                <c:pt idx="2">
                  <c:v>8.5</c:v>
                </c:pt>
                <c:pt idx="3">
                  <c:v>14.7</c:v>
                </c:pt>
                <c:pt idx="4">
                  <c:v/>
                </c:pt>
                <c:pt idx="5">
                  <c:v>18.0</c:v>
                </c:pt>
                <c:pt idx="6">
                  <c:v>13.3</c:v>
                </c:pt>
                <c:pt idx="7">
                  <c:v>5.8</c:v>
                </c:pt>
                <c:pt idx="8">
                  <c:v>11.3</c:v>
                </c:pt>
                <c:pt idx="9">
                  <c:v/>
                </c:pt>
                <c:pt idx="10">
                  <c:v>18.9</c:v>
                </c:pt>
                <c:pt idx="11">
                  <c:v/>
                </c:pt>
                <c:pt idx="12">
                  <c:v>10.2</c:v>
                </c:pt>
                <c:pt idx="13">
                  <c:v>12.2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11.2</c:v>
                </c:pt>
                <c:pt idx="1">
                  <c:v/>
                </c:pt>
                <c:pt idx="2">
                  <c:v>8.4</c:v>
                </c:pt>
                <c:pt idx="3">
                  <c:v>18.4</c:v>
                </c:pt>
                <c:pt idx="4">
                  <c:v>16.2</c:v>
                </c:pt>
                <c:pt idx="5">
                  <c:v/>
                </c:pt>
                <c:pt idx="6">
                  <c:v>9.9</c:v>
                </c:pt>
                <c:pt idx="7">
                  <c:v>13.0</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6"/>
                <c:pt idx="0">
                  <c:v>2011</c:v>
                </c:pt>
                <c:pt idx="1">
                  <c:v>2013</c:v>
                </c:pt>
                <c:pt idx="2">
                  <c:v>2015</c:v>
                </c:pt>
                <c:pt idx="3">
                  <c:v>2017</c:v>
                </c:pt>
                <c:pt idx="4">
                  <c:v>2019</c:v>
                </c:pt>
                <c:pt idx="5">
                  <c:v>2021</c:v>
                </c:pt>
              </c:numCache>
            </c:numRef>
          </c:cat>
          <c:val>
            <c:numRef>
              <c:f>Sheet1!$B$2:$B$7</c:f>
              <c:numCache>
                <c:formatCode>General</c:formatCode>
                <c:ptCount val="16"/>
                <c:pt idx="0">
                  <c:v>17.0</c:v>
                </c:pt>
                <c:pt idx="1">
                  <c:v>16.9</c:v>
                </c:pt>
                <c:pt idx="2">
                  <c:v>14.2</c:v>
                </c:pt>
                <c:pt idx="3">
                  <c:v>14.7</c:v>
                </c:pt>
                <c:pt idx="4">
                  <c:v>9.0</c:v>
                </c:pt>
                <c:pt idx="5">
                  <c:v>11.2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1.7</c:v>
                </c:pt>
                <c:pt idx="1">
                  <c:v/>
                </c:pt>
                <c:pt idx="2">
                  <c:v>2.0</c:v>
                </c:pt>
                <c:pt idx="3">
                  <c:v>1.3</c:v>
                </c:pt>
                <c:pt idx="4">
                  <c:v/>
                </c:pt>
                <c:pt idx="5">
                  <c:v>1.0</c:v>
                </c:pt>
                <c:pt idx="6">
                  <c:v>0.9</c:v>
                </c:pt>
                <c:pt idx="7">
                  <c:v>2.4</c:v>
                </c:pt>
                <c:pt idx="8">
                  <c:v>2.8</c:v>
                </c:pt>
                <c:pt idx="9">
                  <c:v/>
                </c:pt>
                <c:pt idx="10">
                  <c:v>2.0</c:v>
                </c:pt>
                <c:pt idx="11">
                  <c:v>3.8</c:v>
                </c:pt>
                <c:pt idx="12">
                  <c:v>1.4</c:v>
                </c:pt>
                <c:pt idx="13">
                  <c:v>1.3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1.7</c:v>
                </c:pt>
                <c:pt idx="1">
                  <c:v/>
                </c:pt>
                <c:pt idx="2">
                  <c:v>1.6</c:v>
                </c:pt>
                <c:pt idx="3">
                  <c:v>1.8</c:v>
                </c:pt>
                <c:pt idx="4">
                  <c:v>2.7</c:v>
                </c:pt>
                <c:pt idx="5">
                  <c:v/>
                </c:pt>
                <c:pt idx="6">
                  <c:v>4.5</c:v>
                </c:pt>
                <c:pt idx="7">
                  <c:v>3.8</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pt idx="14">
                  <c:v>2019</c:v>
                </c:pt>
                <c:pt idx="15">
                  <c:v>2021</c:v>
                </c:pt>
              </c:numCache>
            </c:numRef>
          </c:cat>
          <c:val>
            <c:numRef>
              <c:f>Sheet1!$B$2:$B$17</c:f>
              <c:numCache>
                <c:formatCode>General</c:formatCode>
                <c:ptCount val="16"/>
                <c:pt idx="0">
                  <c:v>6.2</c:v>
                </c:pt>
                <c:pt idx="1">
                  <c:v>7.4</c:v>
                </c:pt>
                <c:pt idx="2">
                  <c:v>7.1</c:v>
                </c:pt>
                <c:pt idx="3">
                  <c:v>5.9</c:v>
                </c:pt>
                <c:pt idx="4">
                  <c:v>5.2</c:v>
                </c:pt>
                <c:pt idx="5">
                  <c:v>4.7</c:v>
                </c:pt>
                <c:pt idx="6">
                  <c:v>3.7</c:v>
                </c:pt>
                <c:pt idx="7">
                  <c:v>5.0</c:v>
                </c:pt>
                <c:pt idx="8">
                  <c:v>5.2</c:v>
                </c:pt>
                <c:pt idx="9">
                  <c:v>4.1</c:v>
                </c:pt>
                <c:pt idx="10">
                  <c:v>5.7</c:v>
                </c:pt>
                <c:pt idx="11">
                  <c:v>2.8</c:v>
                </c:pt>
                <c:pt idx="12">
                  <c:v>2.7</c:v>
                </c:pt>
                <c:pt idx="13">
                  <c:v>2.2</c:v>
                </c:pt>
                <c:pt idx="14">
                  <c:v>2.0</c:v>
                </c:pt>
                <c:pt idx="15">
                  <c:v>1.7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25.8</c:v>
                </c:pt>
                <c:pt idx="1">
                  <c:v/>
                </c:pt>
                <c:pt idx="2">
                  <c:v>27.1</c:v>
                </c:pt>
                <c:pt idx="3">
                  <c:v>24.2</c:v>
                </c:pt>
                <c:pt idx="4">
                  <c:v/>
                </c:pt>
                <c:pt idx="5">
                  <c:v>12.8</c:v>
                </c:pt>
                <c:pt idx="6">
                  <c:v>21.8</c:v>
                </c:pt>
                <c:pt idx="7">
                  <c:v>34.8</c:v>
                </c:pt>
                <c:pt idx="8">
                  <c:v>38.8</c:v>
                </c:pt>
                <c:pt idx="9">
                  <c:v/>
                </c:pt>
                <c:pt idx="10">
                  <c:v>19.4</c:v>
                </c:pt>
                <c:pt idx="11">
                  <c:v>29.6</c:v>
                </c:pt>
                <c:pt idx="12">
                  <c:v>26.0</c:v>
                </c:pt>
                <c:pt idx="13">
                  <c:v>25.3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25.8</c:v>
                </c:pt>
                <c:pt idx="1">
                  <c:v/>
                </c:pt>
                <c:pt idx="2">
                  <c:v>23.4</c:v>
                </c:pt>
                <c:pt idx="3">
                  <c:v>33.8</c:v>
                </c:pt>
                <c:pt idx="4">
                  <c:v>30.7</c:v>
                </c:pt>
                <c:pt idx="5">
                  <c:v/>
                </c:pt>
                <c:pt idx="6">
                  <c:v>58.1</c:v>
                </c:pt>
                <c:pt idx="7">
                  <c:v>66.6</c:v>
                </c:pt>
                <c:pt idx="8">
                  <c:v>4.5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2013</c:v>
                </c:pt>
                <c:pt idx="4">
                  <c:v>2015</c:v>
                </c:pt>
                <c:pt idx="5">
                  <c:v>2017</c:v>
                </c:pt>
                <c:pt idx="6">
                  <c:v>2019</c:v>
                </c:pt>
                <c:pt idx="7">
                  <c:v>2021</c:v>
                </c:pt>
              </c:numCache>
            </c:numRef>
          </c:cat>
          <c:val>
            <c:numRef>
              <c:f>Sheet1!$B$2:$B$9</c:f>
              <c:numCache>
                <c:formatCode>General</c:formatCode>
                <c:ptCount val="16"/>
                <c:pt idx="0">
                  <c:v>37.2</c:v>
                </c:pt>
                <c:pt idx="1">
                  <c:v>36.6</c:v>
                </c:pt>
                <c:pt idx="2">
                  <c:v>38.2</c:v>
                </c:pt>
                <c:pt idx="3">
                  <c:v>37.3</c:v>
                </c:pt>
                <c:pt idx="4">
                  <c:v>35.7</c:v>
                </c:pt>
                <c:pt idx="5">
                  <c:v>33.8</c:v>
                </c:pt>
                <c:pt idx="6">
                  <c:v>32.7</c:v>
                </c:pt>
                <c:pt idx="7">
                  <c:v>25.8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6"/>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pt idx="14">
                  <c:v>2021</c:v>
                </c:pt>
              </c:numCache>
            </c:numRef>
          </c:cat>
          <c:val>
            <c:numRef>
              <c:f>Sheet1!$B$2:$B$16</c:f>
              <c:numCache>
                <c:formatCode>General</c:formatCode>
                <c:ptCount val="16"/>
                <c:pt idx="0">
                  <c:v>11.1</c:v>
                </c:pt>
                <c:pt idx="1">
                  <c:v>7.9</c:v>
                </c:pt>
                <c:pt idx="2">
                  <c:v>7.2</c:v>
                </c:pt>
                <c:pt idx="3">
                  <c:v>6.5</c:v>
                </c:pt>
                <c:pt idx="4">
                  <c:v>5.0</c:v>
                </c:pt>
                <c:pt idx="5">
                  <c:v>5.1</c:v>
                </c:pt>
                <c:pt idx="6">
                  <c:v>5.8</c:v>
                </c:pt>
                <c:pt idx="7">
                  <c:v>5.0</c:v>
                </c:pt>
                <c:pt idx="8">
                  <c:v>4.4</c:v>
                </c:pt>
                <c:pt idx="9">
                  <c:v>4.5</c:v>
                </c:pt>
                <c:pt idx="10">
                  <c:v>2.6</c:v>
                </c:pt>
                <c:pt idx="11">
                  <c:v>3.3</c:v>
                </c:pt>
                <c:pt idx="12">
                  <c:v>4.1</c:v>
                </c:pt>
                <c:pt idx="13">
                  <c:v>3.0</c:v>
                </c:pt>
                <c:pt idx="14">
                  <c:v>3.2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34.6</c:v>
                </c:pt>
                <c:pt idx="1">
                  <c:v/>
                </c:pt>
                <c:pt idx="2">
                  <c:v>21.4</c:v>
                </c:pt>
                <c:pt idx="3">
                  <c:v>49.0</c:v>
                </c:pt>
                <c:pt idx="4">
                  <c:v/>
                </c:pt>
                <c:pt idx="5">
                  <c:v>29.2</c:v>
                </c:pt>
                <c:pt idx="6">
                  <c:v>37.2</c:v>
                </c:pt>
                <c:pt idx="7">
                  <c:v>37.9</c:v>
                </c:pt>
                <c:pt idx="8">
                  <c:v>35.6</c:v>
                </c:pt>
                <c:pt idx="9">
                  <c:v/>
                </c:pt>
                <c:pt idx="10">
                  <c:v>32.8</c:v>
                </c:pt>
                <c:pt idx="11">
                  <c:v>27.3</c:v>
                </c:pt>
                <c:pt idx="12">
                  <c:v>35.9</c:v>
                </c:pt>
                <c:pt idx="13">
                  <c:v>32.7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34.6</c:v>
                </c:pt>
                <c:pt idx="1">
                  <c:v/>
                </c:pt>
                <c:pt idx="2">
                  <c:v>24.8</c:v>
                </c:pt>
                <c:pt idx="3">
                  <c:v>60.7</c:v>
                </c:pt>
                <c:pt idx="4">
                  <c:v>61.7</c:v>
                </c:pt>
                <c:pt idx="5">
                  <c:v/>
                </c:pt>
                <c:pt idx="6">
                  <c:v>38.1</c:v>
                </c:pt>
                <c:pt idx="7">
                  <c:v>71.5</c:v>
                </c:pt>
                <c:pt idx="8">
                  <c:v>28.0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59.4</c:v>
                </c:pt>
                <c:pt idx="1">
                  <c:v/>
                </c:pt>
                <c:pt idx="2">
                  <c:v>55.2</c:v>
                </c:pt>
                <c:pt idx="3">
                  <c:v>64.3</c:v>
                </c:pt>
                <c:pt idx="4">
                  <c:v/>
                </c:pt>
                <c:pt idx="5">
                  <c:v>60.5</c:v>
                </c:pt>
                <c:pt idx="6">
                  <c:v>57.1</c:v>
                </c:pt>
                <c:pt idx="7">
                  <c:v>59.2</c:v>
                </c:pt>
                <c:pt idx="8">
                  <c:v>60.5</c:v>
                </c:pt>
                <c:pt idx="9">
                  <c:v/>
                </c:pt>
                <c:pt idx="10">
                  <c:v>58.3</c:v>
                </c:pt>
                <c:pt idx="11">
                  <c:v>68.2</c:v>
                </c:pt>
                <c:pt idx="12">
                  <c:v>64.8</c:v>
                </c:pt>
                <c:pt idx="13">
                  <c:v>47.8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59.4</c:v>
                </c:pt>
                <c:pt idx="1">
                  <c:v/>
                </c:pt>
                <c:pt idx="2">
                  <c:v>58.4</c:v>
                </c:pt>
                <c:pt idx="3">
                  <c:v>63.5</c:v>
                </c:pt>
                <c:pt idx="4">
                  <c:v>63.1</c:v>
                </c:pt>
                <c:pt idx="5">
                  <c:v/>
                </c:pt>
                <c:pt idx="6">
                  <c:v>62.7</c:v>
                </c:pt>
                <c:pt idx="7">
                  <c:v>66.0</c:v>
                </c:pt>
                <c:pt idx="8">
                  <c:v>57.2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31.3</c:v>
                </c:pt>
                <c:pt idx="1">
                  <c:v/>
                </c:pt>
                <c:pt idx="2">
                  <c:v>30.1</c:v>
                </c:pt>
                <c:pt idx="3">
                  <c:v>32.2</c:v>
                </c:pt>
                <c:pt idx="4">
                  <c:v/>
                </c:pt>
                <c:pt idx="5">
                  <c:v>31.9</c:v>
                </c:pt>
                <c:pt idx="6">
                  <c:v>30.0</c:v>
                </c:pt>
                <c:pt idx="7">
                  <c:v>33.4</c:v>
                </c:pt>
                <c:pt idx="8">
                  <c:v>29.2</c:v>
                </c:pt>
                <c:pt idx="9">
                  <c:v/>
                </c:pt>
                <c:pt idx="10">
                  <c:v>29.7</c:v>
                </c:pt>
                <c:pt idx="11">
                  <c:v>33.6</c:v>
                </c:pt>
                <c:pt idx="12">
                  <c:v>37.4</c:v>
                </c:pt>
                <c:pt idx="13">
                  <c:v>22.7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31.3</c:v>
                </c:pt>
                <c:pt idx="1">
                  <c:v/>
                </c:pt>
                <c:pt idx="2">
                  <c:v>30.1</c:v>
                </c:pt>
                <c:pt idx="3">
                  <c:v>33.3</c:v>
                </c:pt>
                <c:pt idx="4">
                  <c:v>36.9</c:v>
                </c:pt>
                <c:pt idx="5">
                  <c:v/>
                </c:pt>
                <c:pt idx="6">
                  <c:v>29.1</c:v>
                </c:pt>
                <c:pt idx="7">
                  <c:v>33.6</c:v>
                </c:pt>
                <c:pt idx="8">
                  <c:v>30.9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89.7</c:v>
                </c:pt>
                <c:pt idx="1">
                  <c:v/>
                </c:pt>
                <c:pt idx="2">
                  <c:v>89.5</c:v>
                </c:pt>
                <c:pt idx="3">
                  <c:v>90.0</c:v>
                </c:pt>
                <c:pt idx="4">
                  <c:v/>
                </c:pt>
                <c:pt idx="5">
                  <c:v>89.3</c:v>
                </c:pt>
                <c:pt idx="6">
                  <c:v>90.0</c:v>
                </c:pt>
                <c:pt idx="7">
                  <c:v>91.4</c:v>
                </c:pt>
                <c:pt idx="8">
                  <c:v>88.3</c:v>
                </c:pt>
                <c:pt idx="9">
                  <c:v/>
                </c:pt>
                <c:pt idx="10">
                  <c:v>86.6</c:v>
                </c:pt>
                <c:pt idx="11">
                  <c:v>90.6</c:v>
                </c:pt>
                <c:pt idx="12">
                  <c:v>89.2</c:v>
                </c:pt>
                <c:pt idx="13">
                  <c:v>93.0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89.7</c:v>
                </c:pt>
                <c:pt idx="1">
                  <c:v/>
                </c:pt>
                <c:pt idx="2">
                  <c:v>89.8</c:v>
                </c:pt>
                <c:pt idx="3">
                  <c:v>93.6</c:v>
                </c:pt>
                <c:pt idx="4">
                  <c:v>87.8</c:v>
                </c:pt>
                <c:pt idx="5">
                  <c:v/>
                </c:pt>
                <c:pt idx="6">
                  <c:v>90.1</c:v>
                </c:pt>
                <c:pt idx="7">
                  <c:v>88.4</c:v>
                </c:pt>
                <c:pt idx="8">
                  <c:v>90.3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79.4</c:v>
                </c:pt>
                <c:pt idx="1">
                  <c:v/>
                </c:pt>
                <c:pt idx="2">
                  <c:v>81.5</c:v>
                </c:pt>
                <c:pt idx="3">
                  <c:v>77.1</c:v>
                </c:pt>
                <c:pt idx="4">
                  <c:v/>
                </c:pt>
                <c:pt idx="5">
                  <c:v>75.7</c:v>
                </c:pt>
                <c:pt idx="6">
                  <c:v>75.9</c:v>
                </c:pt>
                <c:pt idx="7">
                  <c:v>84.4</c:v>
                </c:pt>
                <c:pt idx="8">
                  <c:v>84.1</c:v>
                </c:pt>
                <c:pt idx="9">
                  <c:v/>
                </c:pt>
                <c:pt idx="10">
                  <c:v>82.3</c:v>
                </c:pt>
                <c:pt idx="11">
                  <c:v>82.9</c:v>
                </c:pt>
                <c:pt idx="12">
                  <c:v>75.7</c:v>
                </c:pt>
                <c:pt idx="13">
                  <c:v>82.8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79.4</c:v>
                </c:pt>
                <c:pt idx="1">
                  <c:v/>
                </c:pt>
                <c:pt idx="2">
                  <c:v>80.7</c:v>
                </c:pt>
                <c:pt idx="3">
                  <c:v>79.8</c:v>
                </c:pt>
                <c:pt idx="4">
                  <c:v>74.8</c:v>
                </c:pt>
                <c:pt idx="5">
                  <c:v/>
                </c:pt>
                <c:pt idx="6">
                  <c:v>82.3</c:v>
                </c:pt>
                <c:pt idx="7">
                  <c:v>74.2</c:v>
                </c:pt>
                <c:pt idx="8">
                  <c:v>78.8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a.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84.9</c:v>
                </c:pt>
                <c:pt idx="1">
                  <c:v>79.4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77.8</c:v>
                </c:pt>
                <c:pt idx="1">
                  <c:v/>
                </c:pt>
                <c:pt idx="2">
                  <c:v>80.1</c:v>
                </c:pt>
                <c:pt idx="3">
                  <c:v>75.3</c:v>
                </c:pt>
                <c:pt idx="4">
                  <c:v/>
                </c:pt>
                <c:pt idx="5">
                  <c:v>71.8</c:v>
                </c:pt>
                <c:pt idx="6">
                  <c:v>73.5</c:v>
                </c:pt>
                <c:pt idx="7">
                  <c:v>85.5</c:v>
                </c:pt>
                <c:pt idx="8">
                  <c:v>83.7</c:v>
                </c:pt>
                <c:pt idx="9">
                  <c:v/>
                </c:pt>
                <c:pt idx="10">
                  <c:v>75.0</c:v>
                </c:pt>
                <c:pt idx="11">
                  <c:v>76.5</c:v>
                </c:pt>
                <c:pt idx="12">
                  <c:v>76.6</c:v>
                </c:pt>
                <c:pt idx="13">
                  <c:v>82.5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77.8</c:v>
                </c:pt>
                <c:pt idx="1">
                  <c:v/>
                </c:pt>
                <c:pt idx="2">
                  <c:v>78.2</c:v>
                </c:pt>
                <c:pt idx="3">
                  <c:v>80.9</c:v>
                </c:pt>
                <c:pt idx="4">
                  <c:v>75.0</c:v>
                </c:pt>
                <c:pt idx="5">
                  <c:v/>
                </c:pt>
                <c:pt idx="6">
                  <c:v>78.9</c:v>
                </c:pt>
                <c:pt idx="7">
                  <c:v>74.7</c:v>
                </c:pt>
                <c:pt idx="8">
                  <c:v>77.6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84.8</c:v>
                </c:pt>
                <c:pt idx="1">
                  <c:v>86.2</c:v>
                </c:pt>
                <c:pt idx="2">
                  <c:v>77.8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White</c:v>
                </c:pt>
              </c:strCache>
            </c:strRef>
          </c:cat>
          <c:val>
            <c:numRef>
              <c:f>Sheet1!$B$2:$B$15</c:f>
              <c:numCache>
                <c:pt idx="0">
                  <c:v>63.5</c:v>
                </c:pt>
                <c:pt idx="1">
                  <c:v/>
                </c:pt>
                <c:pt idx="2">
                  <c:v>67.3</c:v>
                </c:pt>
                <c:pt idx="3">
                  <c:v>59.6</c:v>
                </c:pt>
                <c:pt idx="4">
                  <c:v/>
                </c:pt>
                <c:pt idx="5">
                  <c:v>59.2</c:v>
                </c:pt>
                <c:pt idx="6">
                  <c:v>59.4</c:v>
                </c:pt>
                <c:pt idx="7">
                  <c:v>66.4</c:v>
                </c:pt>
                <c:pt idx="8">
                  <c:v>71.3</c:v>
                </c:pt>
                <c:pt idx="9">
                  <c:v/>
                </c:pt>
                <c:pt idx="10">
                  <c:v>63.4</c:v>
                </c:pt>
                <c:pt idx="11">
                  <c:v>70.8</c:v>
                </c:pt>
                <c:pt idx="12">
                  <c:v>62.5</c:v>
                </c:pt>
                <c:pt idx="13">
                  <c:v>65.5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63.5</c:v>
                </c:pt>
                <c:pt idx="1">
                  <c:v/>
                </c:pt>
                <c:pt idx="2">
                  <c:v>65.7</c:v>
                </c:pt>
                <c:pt idx="3">
                  <c:v>63.7</c:v>
                </c:pt>
                <c:pt idx="4">
                  <c:v>53.6</c:v>
                </c:pt>
                <c:pt idx="5">
                  <c:v/>
                </c:pt>
                <c:pt idx="6">
                  <c:v>64.8</c:v>
                </c:pt>
                <c:pt idx="7">
                  <c:v>63.5</c:v>
                </c:pt>
                <c:pt idx="8">
                  <c:v>62.7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slide1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Carried a Weapon on School Property,* 1993-2021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 at least 1 day during the 30 days before the survey</a:t>
            </a:r>
          </a:p>
          <a:p>
            <a:r>
              <a:rPr lang="en-US" sz="900" b="1" baseline="50000" dirty="0">
                <a:solidFill>
                  <a:srgbClr val="007889"/>
                </a:solidFill>
              </a:rPr>
              <a:t>†</a:t>
            </a:r>
            <a:r>
              <a:rPr lang="en-US" sz="1100" dirty="0">
                <a:solidFill>
                  <a:srgbClr val="007889"/>
                </a:solidFill>
              </a:rPr>
              <a:t>Decreased 1993-2021, decreased 1993-1999, decreased 1999-2021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1993-2021 - QN12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0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birth control, condoms, or HIV or other sexually transmitted disease (STD) testing or treatment</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Ever Been Taught in School About Where They Could Get Sexual Health Services,*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QN114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0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Ever Been Taught in School About Where They Could Get Sexual Health Services,*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birth control, condoms, or HIV or other sexually transmitted disease (STD) testing or treatment</a:t>
            </a:r>
          </a:p>
          <a:p>
            <a:r>
              <a:rPr lang="en-US" sz="900" b="1" baseline="50000" dirty="0">
                <a:solidFill>
                  <a:srgbClr val="007889"/>
                </a:solidFill>
              </a:rPr>
              <a:t>†</a:t>
            </a:r>
            <a:r>
              <a:rPr lang="en-US" sz="1100" dirty="0">
                <a:solidFill>
                  <a:srgbClr val="007889"/>
                </a:solidFill>
              </a:rPr>
              <a:t>Decreased 2017-2021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2017-2021 - QN114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0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needed to find a place for HIV or other STD testing during the 12 months before the survey</a:t>
            </a:r>
          </a:p>
          <a:p>
            <a:r>
              <a:rPr lang="en-US" sz="900" b="1" baseline="50000" dirty="0">
                <a:solidFill>
                  <a:srgbClr val="007889"/>
                </a:solidFill>
              </a:rPr>
              <a:t>†</a:t>
            </a:r>
            <a:r>
              <a:rPr lang="en-US" sz="1100" dirty="0">
                <a:solidFill>
                  <a:srgbClr val="007889"/>
                </a:solidFill>
              </a:rPr>
              <a:t>M &gt; F; 10th &gt; 9th, 10th &gt; 12th, 11th &gt; 12th;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a Teacher or Other Adult in Their School Help Them Find a Place Where They Could Get Tested for HIV or Other Sexually Transmitted Diseases (STDs),*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QN115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0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needed to find a place for HIV or other STD testing during the 12 months before the survey</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a Teacher or Other Adult in Their School Help Them Find a Place Where They Could Get Tested for HIV or Other Sexually Transmitted Diseases (STDs),*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QN115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0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a Teacher or Other Adult in Their School Help Them Find a Place Where They Could Get Tested for HIV or Other Sexually Transmitted Diseases (STDs),*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needed to find a place for HIV or other STD testing during the 12 months before the survey</a:t>
            </a:r>
          </a:p>
          <a:p>
            <a:r>
              <a:rPr lang="en-US" sz="900" b="1" baseline="50000" dirty="0">
                <a:solidFill>
                  <a:srgbClr val="007889"/>
                </a:solidFill>
              </a:rPr>
              <a:t>†</a:t>
            </a:r>
            <a:r>
              <a:rPr lang="en-US" sz="1100" dirty="0">
                <a:solidFill>
                  <a:srgbClr val="007889"/>
                </a:solidFill>
              </a:rPr>
              <a:t>Decreased 2017-2021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2017-2021 - QN115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0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needed to find a place to get birth control during the 12 months before the survey</a:t>
            </a:r>
          </a:p>
          <a:p>
            <a:r>
              <a:rPr lang="en-US" sz="900" b="1" baseline="50000" dirty="0">
                <a:solidFill>
                  <a:srgbClr val="007889"/>
                </a:solidFill>
              </a:rPr>
              <a:t>†</a:t>
            </a:r>
            <a:r>
              <a:rPr lang="en-US" sz="1100" dirty="0">
                <a:solidFill>
                  <a:srgbClr val="007889"/>
                </a:solidFill>
              </a:rPr>
              <a:t>10th &gt; 11th, 10th &gt; 12th;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a Teacher or Other Adult in Their School Help Them Find a Place Where They Could Get Birth Control,*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QN116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0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needed to find a place to get birth control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a Teacher or Other Adult in Their School Help Them Find a Place Where They Could Get Birth Control,*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QN116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0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a Teacher or Other Adult in Their School Help Them Find a Place Where They Could Get Birth Control,*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needed to find a place to get birth control during the 12 months before the survey</a:t>
            </a:r>
          </a:p>
          <a:p>
            <a:r>
              <a:rPr lang="en-US" sz="900" b="1" baseline="50000" dirty="0">
                <a:solidFill>
                  <a:srgbClr val="007889"/>
                </a:solidFill>
              </a:rPr>
              <a:t>†</a:t>
            </a:r>
            <a:r>
              <a:rPr lang="en-US" sz="1100" dirty="0">
                <a:solidFill>
                  <a:srgbClr val="007889"/>
                </a:solidFill>
              </a:rPr>
              <a:t>No change 2017-2021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2017-2021 - QN116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0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Disagree or Strongly Disagree That Their School Has Clear Consequences for Students Who Bully or Harass Other Students,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QN117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0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Disagree or Strongly Disagree That Their School Has Clear Consequences for Students Who Bully or Harass Other Students,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QN117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0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Disagree or Strongly Disagree That Their School Has Clear Consequences for Students Who Bully or Harass Other Students, 2015-2021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No change 2015-2021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2015-2021 - QN117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0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looking after their safety and making sure they had clean clothes and enough to eat, during their life</a:t>
            </a:r>
          </a:p>
          <a:p>
            <a:r>
              <a:rPr lang="en-US" sz="900" b="1" baseline="50000" dirty="0">
                <a:solidFill>
                  <a:srgbClr val="007889"/>
                </a:solidFill>
              </a:rPr>
              <a:t>†</a:t>
            </a:r>
            <a:r>
              <a:rPr lang="en-US" sz="1100" dirty="0">
                <a:solidFill>
                  <a:srgbClr val="007889"/>
                </a:solidFill>
              </a:rPr>
              <a:t>F &gt; M; W &gt; A,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an Adult in Their Household Most of the Time or Always Tried Hard to Make Sure Their Basic Needs Were Met,*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QN118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0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looking after their safety and making sure they had clean clothes and enough to eat, during their life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an Adult in Their Household Most of the Time or Always Tried Hard to Make Sure Their Basic Needs Were Met,*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QN118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0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F &gt; M; B &gt; A, H &gt; A, W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Their Parents or Other Adults in Their Family Talked with Them About What They Expect Them to Do or Not to Do When It Comes to Sex, by Sex,</a:t>
            </a:r>
            <a:r>
              <a:rPr lang="en-US" sz="2000" b="1"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0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Their Parents or Other Adults in Their Family Talked with Them About What They Expect Them to Do or Not to Do When It Comes to Sex,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0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F &gt; M; 11th &gt; 9th, 11th &gt; 10th, 11th &gt; 12th; B &gt; A, H &gt; A, W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Lived with Someone Who Was Having a Problem with Alcohol or Drug Use, by Sex,</a:t>
            </a:r>
            <a:r>
              <a:rPr lang="en-US" sz="2000" b="1" dirty="0">
                <a:solidFill>
                  <a:srgbClr val="007889"/>
                </a:solidFill>
              </a:rPr>
              <a:t>*</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QN120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*Not counting the days when they carried a gun only for hunting or for a sport such as target shooting, on at least 1 day during the 12 months before the survey</a:t>
            </a:r>
          </a:p>
          <a:p>
            <a:r>
              <a:rPr lang="en-US" sz="900" b="1" baseline="50000" dirty="0">
                <a:solidFill>
                  <a:srgbClr val="007889"/>
                </a:solidFill>
              </a:rPr>
              <a:t>†</a:t>
            </a:r>
            <a:r>
              <a:rPr lang="en-US" sz="1100" dirty="0">
                <a:solidFill>
                  <a:srgbClr val="007889"/>
                </a:solidFill>
              </a:rPr>
              <a:t>M &gt; F; 12th &gt; 9th; B &gt; A, H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Carried a Gun,*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1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Lived with Someone Who Was Having a Problem with Alcohol or Drug Use,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QN120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1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F &gt; M; 11th &gt; 9th; B &gt; A, H &gt; A, W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Lived with Someone Who Was Depressed, Mentally Ill, or Suicidal, by Sex,</a:t>
            </a:r>
            <a:r>
              <a:rPr lang="en-US" sz="2000" b="1" dirty="0">
                <a:solidFill>
                  <a:srgbClr val="007889"/>
                </a:solidFill>
              </a:rPr>
              <a:t>*</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QN121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1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Lived with Someone Who Was Depressed, Mentally Ill, or Suicidal,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QN121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1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B &gt; A, B &gt; W, 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Ever Been Separated from a Parent or Guardian Because They Went to Jail, Prison, or a Detention Center,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QN122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1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Ever Been Separated from a Parent or Guardian Because They Went to Jail, Prison, or a Detention Center,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QN122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1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their life</a:t>
            </a:r>
          </a:p>
          <a:p>
            <a:r>
              <a:rPr lang="en-US" sz="900" b="1" baseline="50000" dirty="0">
                <a:solidFill>
                  <a:srgbClr val="007889"/>
                </a:solidFill>
              </a:rPr>
              <a:t>†</a:t>
            </a:r>
            <a:r>
              <a:rPr lang="en-US" sz="1100" dirty="0">
                <a:solidFill>
                  <a:srgbClr val="007889"/>
                </a:solidFill>
              </a:rPr>
              <a:t>M &gt; F; H &gt; A, W &gt; A,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Most of the Time or Always Feel That They Were Able to Talk to an Adult in Their Family or Another Caring Adult About Their Feelings,*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QN123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1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their life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Most of the Time or Always Feel That They Were Able to Talk to an Adult in Their Family or Another Caring Adult About Their Feelings,*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QN123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1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their life</a:t>
            </a:r>
          </a:p>
          <a:p>
            <a:r>
              <a:rPr lang="en-US" sz="900" b="1" baseline="50000" dirty="0">
                <a:solidFill>
                  <a:srgbClr val="007889"/>
                </a:solidFill>
              </a:rPr>
              <a:t>†</a:t>
            </a:r>
            <a:r>
              <a:rPr lang="en-US" sz="1100" dirty="0">
                <a:solidFill>
                  <a:srgbClr val="007889"/>
                </a:solidFill>
              </a:rPr>
              <a:t>A &gt; B, H &gt; B,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Most of the Time or Always Feel That They Were Able to Talk to a Friend About Their Feelings,*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QN124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1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their life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Most of the Time or Always Feel That They Were Able to Talk to a Friend About Their Feelings,*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QN124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1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M &gt; F;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Strongly Agree or Agree That They Feel Close to People at Their School, by Sex,</a:t>
            </a:r>
            <a:r>
              <a:rPr lang="en-US" sz="2000" b="1"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QN125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1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Strongly Agree or Agree That They Feel Close to People at Their School,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QN125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1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Strongly Agree or Agree That They Feel Close to People at Their School,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2019-2021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2019-2021 - QN125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*Not counting the days when they carried a gun only for hunting or for a sport such as target shooting, on at least 1 day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Carried a Gun,*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Carried a Gun,*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*Not counting the days when they carried a gun only for hunting or for a sport such as target shooting, on at least 1 day during the 12 months before the survey</a:t>
            </a:r>
          </a:p>
          <a:p>
            <a:r>
              <a:rPr lang="en-US" sz="900" b="1" baseline="50000" dirty="0">
                <a:solidFill>
                  <a:srgbClr val="007889"/>
                </a:solidFill>
              </a:rPr>
              <a:t>†</a:t>
            </a:r>
            <a:r>
              <a:rPr lang="en-US" sz="1100" dirty="0">
                <a:solidFill>
                  <a:srgbClr val="007889"/>
                </a:solidFill>
              </a:rPr>
              <a:t>No change 2017-2021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2017-2021 - QN13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Go to School Because They Felt Unsafe at School or on Their Way to or from School,*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Go to School Because They Felt Unsafe at School or on Their Way to or from School,*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Go to School Because They Felt Unsafe at School or on Their Way to or from School,* 1993-2021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Decreased 1993-2021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1993-2021 - QN14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one or more times during the 12 months before the survey</a:t>
            </a:r>
          </a:p>
          <a:p>
            <a:r>
              <a:rPr lang="en-US" sz="900" b="1" baseline="50000" dirty="0">
                <a:solidFill>
                  <a:srgbClr val="007889"/>
                </a:solidFill>
              </a:rPr>
              <a:t>†</a:t>
            </a:r>
            <a:r>
              <a:rPr lang="en-US" sz="1100" dirty="0">
                <a:solidFill>
                  <a:srgbClr val="007889"/>
                </a:solidFill>
              </a:rPr>
              <a:t>M &gt; F; H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Threatened or Injured with a Weapon on School Property,*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one or more times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Threatened or Injured with a Weapon on School Property,*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Threatened or Injured with a Weapon on School Property,* 1993-2021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one or more times during the 12 months before the survey</a:t>
            </a:r>
          </a:p>
          <a:p>
            <a:r>
              <a:rPr lang="en-US" sz="900" b="1" baseline="50000" dirty="0">
                <a:solidFill>
                  <a:srgbClr val="007889"/>
                </a:solidFill>
              </a:rPr>
              <a:t>†</a:t>
            </a:r>
            <a:r>
              <a:rPr lang="en-US" sz="1100" dirty="0">
                <a:solidFill>
                  <a:srgbClr val="007889"/>
                </a:solidFill>
              </a:rPr>
              <a:t>Decreased 1993-2021, no change 1993-2003, decreased 2003-2021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1993-2021 - QN15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M &gt; F; 9th &gt; 12th; H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in a Physical Fight on School Property,*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in a Physical Fight on School Property,*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in a Physical Fight on School Property,* 1993-2021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Decreased 1993-2021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1993-2021 - QN17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9th &gt; 12th, 11th &gt; 12th; B &gt; A, B &gt; W, 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Saw Someone Get Physically Attacked, Beaten, Stabbed, or Shot in Their Neighborhood, by Sex,</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Saw Someone Get Physically Attacked, Beaten, Stabbed, or Shot in Their Neighborhood,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*When they did not want to</a:t>
            </a:r>
          </a:p>
          <a:p>
            <a:r>
              <a:rPr lang="en-US" sz="900" b="1" baseline="50000" dirty="0">
                <a:solidFill>
                  <a:srgbClr val="007889"/>
                </a:solidFill>
              </a:rPr>
              <a:t>†</a:t>
            </a:r>
            <a:r>
              <a:rPr lang="en-US" sz="1100" dirty="0">
                <a:solidFill>
                  <a:srgbClr val="007889"/>
                </a:solidFill>
              </a:rPr>
              <a:t>F &gt; M; 12th &gt; 11th; H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Ever Physically Forced to Have Sexual Intercourse,*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*When they did not want to</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Ever Physically Forced to Have Sexual Intercourse,*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2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Ever Physically Forced to Have Sexual Intercourse,* 2001-2021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*When they did not want to</a:t>
            </a:r>
          </a:p>
          <a:p>
            <a:r>
              <a:rPr lang="en-US" sz="900" b="1" baseline="50000" dirty="0">
                <a:solidFill>
                  <a:srgbClr val="007889"/>
                </a:solidFill>
              </a:rPr>
              <a:t>†</a:t>
            </a:r>
            <a:r>
              <a:rPr lang="en-US" sz="1100" dirty="0">
                <a:solidFill>
                  <a:srgbClr val="007889"/>
                </a:solidFill>
              </a:rPr>
              <a:t>Decreased 2001-2021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2001-2021 - QN19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2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F &gt; M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Experienced Sexual Dating Violence,*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QN21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Experienced Sexual Dating Violence,*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QN21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2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Experienced Sexual Dating Violence,* 2013-2021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No change 2013-2021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2013-2021 - QN21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2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F &gt; M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Experienced Physical Dating Violence,*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QN22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Experienced Physical Dating Violence,*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QN22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2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Experienced Physical Dating Violence,* 2013-2021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No change 2013-2021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2013-2021 - QN22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2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*Ever during the 12 months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Bullied on School Property,*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QN23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*Ever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Bullied on School Property,*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QN23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2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Bullied on School Property,* 2011-2021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*Ever during the 12 months before the survey</a:t>
            </a:r>
          </a:p>
          <a:p>
            <a:r>
              <a:rPr lang="en-US" sz="900" b="1" baseline="50000" dirty="0">
                <a:solidFill>
                  <a:srgbClr val="007889"/>
                </a:solidFill>
              </a:rPr>
              <a:t>†</a:t>
            </a:r>
            <a:r>
              <a:rPr lang="en-US" sz="1100" dirty="0">
                <a:solidFill>
                  <a:srgbClr val="007889"/>
                </a:solidFill>
              </a:rPr>
              <a:t>Decreased 2011-2021, no change 2011-2017, decreased 2017-2021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2011-2021 - QN23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2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being bullied through texting, Instagram, Facebook, or other social media, ever during the 12 months before the survey</a:t>
            </a:r>
          </a:p>
          <a:p>
            <a:r>
              <a:rPr lang="en-US" sz="900" b="1" baseline="50000" dirty="0">
                <a:solidFill>
                  <a:srgbClr val="007889"/>
                </a:solidFill>
              </a:rPr>
              <a:t>†</a:t>
            </a:r>
            <a:r>
              <a:rPr lang="en-US" sz="1100" dirty="0">
                <a:solidFill>
                  <a:srgbClr val="007889"/>
                </a:solidFill>
              </a:rPr>
              <a:t>F &gt; M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Electronically Bullied,*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QN24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being bullied through texting, Instagram, Facebook, or other social media, ever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Electronically Bullied,*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QN24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2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Electronically Bullied,* 2011-2021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being bullied through texting, Instagram, Facebook, or other social media, ever during the 12 months before the survey</a:t>
            </a:r>
          </a:p>
          <a:p>
            <a:r>
              <a:rPr lang="en-US" sz="900" b="1" baseline="50000" dirty="0">
                <a:solidFill>
                  <a:srgbClr val="007889"/>
                </a:solidFill>
              </a:rPr>
              <a:t>†</a:t>
            </a:r>
            <a:r>
              <a:rPr lang="en-US" sz="1100" dirty="0">
                <a:solidFill>
                  <a:srgbClr val="007889"/>
                </a:solidFill>
              </a:rPr>
              <a:t>No change 2011-2021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2011-2021 - QN24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2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*Almost every day for &gt;=2 weeks in a row so that they stopped doing some usual activities, ever during the 12 months before the survey</a:t>
            </a:r>
          </a:p>
          <a:p>
            <a:r>
              <a:rPr lang="en-US" sz="900" b="1" baseline="50000" dirty="0">
                <a:solidFill>
                  <a:srgbClr val="007889"/>
                </a:solidFill>
              </a:rPr>
              <a:t>†</a:t>
            </a:r>
            <a:r>
              <a:rPr lang="en-US" sz="1100" dirty="0">
                <a:solidFill>
                  <a:srgbClr val="007889"/>
                </a:solidFill>
              </a:rPr>
              <a:t>F &gt; M; 11th &gt; 9th;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Felt Sad or Hopeless,*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QN25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*Almost every day for &gt;=2 weeks in a row so that they stopped doing some usual activities, ever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Felt Sad or Hopeless,*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QN25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3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Felt Sad or Hopeless,* 1999-2021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*Almost every day for &gt;=2 weeks in a row so that they stopped doing some usual activities, ever during the 12 months before the survey</a:t>
            </a:r>
          </a:p>
          <a:p>
            <a:r>
              <a:rPr lang="en-US" sz="900" b="1" baseline="50000" dirty="0">
                <a:solidFill>
                  <a:srgbClr val="007889"/>
                </a:solidFill>
              </a:rPr>
              <a:t>†</a:t>
            </a:r>
            <a:r>
              <a:rPr lang="en-US" sz="1100" dirty="0">
                <a:solidFill>
                  <a:srgbClr val="007889"/>
                </a:solidFill>
              </a:rPr>
              <a:t>Decreased, 1999-2011, increased, 2011-2021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1999-2021 - QN25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3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F &gt; M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Seriously Considered Attempting Suicide,*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QN26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3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Seriously Considered Attempting Suicide,*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QN26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3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Seriously Considered Attempting Suicide,* 1991-2021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Not available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1991-2021 - QN26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3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F &gt; M;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Attempted Suicide,*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QN28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3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Attempted Suicide,*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QN28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3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Attempted Suicide,* 1991-2021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Decreased 1991-2021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1991-2021 - QN28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3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a Suicide Attempt That Resulted in an Injury, Poisoning, or Overdose That Had to Be Treated by a Doctor or Nurse,*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QN29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3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a Suicide Attempt That Resulted in an Injury, Poisoning, or Overdose That Had to Be Treated by a Doctor or Nurse,*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QN29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3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a Suicide Attempt That Resulted in an Injury, Poisoning, or Overdose That Had to Be Treated by a Doctor or Nurse,* 1991-2021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Decreased 1991-2021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1991-2021 - QN29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3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QN32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3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QN32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3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1991-2021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Decreased 1991-2021, decreased 1991-2011, decreased 2011-2021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1991-2021 - QN32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3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Frequently,*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QNFRCIG</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3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Frequently,*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QNFRCIG</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3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Frequently,* 1991-2021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900" b="1" baseline="50000" dirty="0">
                <a:solidFill>
                  <a:srgbClr val="007889"/>
                </a:solidFill>
              </a:rPr>
              <a:t>†</a:t>
            </a:r>
            <a:r>
              <a:rPr lang="en-US" sz="1100" dirty="0">
                <a:solidFill>
                  <a:srgbClr val="007889"/>
                </a:solidFill>
              </a:rPr>
              <a:t>Decreased 1991-2021, no change 1991-1997, decreased 1997-2021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1991-2021 - QNFRCIG</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4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Daily,*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QNDAYCIG</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4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Daily,*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QNDAYCIG</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4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Daily,* 1991-2021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900" b="1" baseline="50000" dirty="0">
                <a:solidFill>
                  <a:srgbClr val="007889"/>
                </a:solidFill>
              </a:rPr>
              <a:t>†</a:t>
            </a:r>
            <a:r>
              <a:rPr lang="en-US" sz="1100" dirty="0">
                <a:solidFill>
                  <a:srgbClr val="007889"/>
                </a:solidFill>
              </a:rPr>
              <a:t>Decreased 1991-2021, no change 1991-1995, decreased 1995-2021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1991-2021 - QNDAYCIG</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4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the days they smoked during the 30 days before the survey, among students who currently smoked cigarettes</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Smoked More Than 10 Cigarettes Per Day,*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QN33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4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the days they smoked during the 30 days before the survey, among students who currently smoked cigarettes</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Smoked More Than 10 Cigarettes Per Day,*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QN33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4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Smoked More Than 10 Cigarettes Per Day,* 1991-2021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the days they smoked during the 30 days before the survey, among students who currently smoked cigarettes</a:t>
            </a:r>
          </a:p>
          <a:p>
            <a:r>
              <a:rPr lang="en-US" sz="900" b="1" baseline="50000" dirty="0">
                <a:solidFill>
                  <a:srgbClr val="007889"/>
                </a:solidFill>
              </a:rPr>
              <a:t>†</a:t>
            </a:r>
            <a:r>
              <a:rPr lang="en-US" sz="1100" dirty="0">
                <a:solidFill>
                  <a:srgbClr val="007889"/>
                </a:solidFill>
              </a:rPr>
              <a:t>Decreased 1991-2021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1991-2021 - QN33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4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vapes, vape pens, e-cigars, e-hookahs, hookah pens, and mods [such as JUUL, SMOK, Suorin, Vuse, and blu]</a:t>
            </a:r>
          </a:p>
          <a:p>
            <a:r>
              <a:rPr lang="en-US" sz="900" b="1" baseline="50000" dirty="0">
                <a:solidFill>
                  <a:srgbClr val="007889"/>
                </a:solidFill>
              </a:rPr>
              <a:t>†</a:t>
            </a:r>
            <a:r>
              <a:rPr lang="en-US" sz="1100" dirty="0">
                <a:solidFill>
                  <a:srgbClr val="007889"/>
                </a:solidFill>
              </a:rPr>
              <a:t>F &gt; M; 11th &gt; 9th, 12th &gt; 9th, 12th &gt; 10th; 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an Electronic Vapor Product,*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QN34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4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vapes, vape pens, e-cigars, e-hookahs, hookah pens, and mods [such as JUUL, SMOK, Suorin, Vuse, and blu]</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an Electronic Vapor Product,*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QN34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4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an Electronic Vapor Product,* 2015-2021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vapes, vape pens, e-cigars, e-hookahs, hookah pens, and mods [such as JUUL, SMOK, Suorin, Vuse, and blu]</a:t>
            </a:r>
          </a:p>
          <a:p>
            <a:r>
              <a:rPr lang="en-US" sz="900" b="1" baseline="50000" dirty="0">
                <a:solidFill>
                  <a:srgbClr val="007889"/>
                </a:solidFill>
              </a:rPr>
              <a:t>†</a:t>
            </a:r>
            <a:r>
              <a:rPr lang="en-US" sz="1100" dirty="0">
                <a:solidFill>
                  <a:srgbClr val="007889"/>
                </a:solidFill>
              </a:rPr>
              <a:t>Decreased 2015-2021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2015-2021 - QN34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4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vapes, vape pens, e-cigars, e-hookahs, hookah pens, and mods [such as JUUL, SMOK, Suorin, Vuse, and blu], on at least 1 day during the 30 days before the survey</a:t>
            </a:r>
          </a:p>
          <a:p>
            <a:r>
              <a:rPr lang="en-US" sz="900" b="1" baseline="50000" dirty="0">
                <a:solidFill>
                  <a:srgbClr val="007889"/>
                </a:solidFill>
              </a:rPr>
              <a:t>†</a:t>
            </a:r>
            <a:r>
              <a:rPr lang="en-US" sz="1100" dirty="0">
                <a:solidFill>
                  <a:srgbClr val="007889"/>
                </a:solidFill>
              </a:rPr>
              <a:t>F &gt; M; B &gt; A, H &gt; A, W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an Electronic Vapor Product,*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QN35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4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vapes, vape pens, e-cigars, e-hookahs, hookah pens, and mods [such as JUUL, SMOK, Suorin, Vuse, and blu], 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an Electronic Vapor Product,*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QN35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4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an Electronic Vapor Product,* 2015-2021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vapes, vape pens, e-cigars, e-hookahs, hookah pens, and mods [such as JUUL, SMOK, Suorin, Vuse, and blu], on at least 1 day during the 30 days before the survey</a:t>
            </a:r>
          </a:p>
          <a:p>
            <a:r>
              <a:rPr lang="en-US" sz="900" b="1" baseline="50000" dirty="0">
                <a:solidFill>
                  <a:srgbClr val="007889"/>
                </a:solidFill>
              </a:rPr>
              <a:t>†</a:t>
            </a:r>
            <a:r>
              <a:rPr lang="en-US" sz="1100" dirty="0">
                <a:solidFill>
                  <a:srgbClr val="007889"/>
                </a:solidFill>
              </a:rPr>
              <a:t>Decreased 2015-2021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2015-2021 - QN35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4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900" b="1" baseline="50000" dirty="0">
                <a:solidFill>
                  <a:srgbClr val="007889"/>
                </a:solidFill>
              </a:rPr>
              <a:t>†</a:t>
            </a:r>
            <a:r>
              <a:rPr lang="en-US" sz="1100" dirty="0">
                <a:solidFill>
                  <a:srgbClr val="007889"/>
                </a:solidFill>
              </a:rPr>
              <a:t>H &gt; A, W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Electronic Vapor Products Frequently,*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QNFREVP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4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Electronic Vapor Products Frequently,*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QNFREVP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4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Electronic Vapor Products Frequently,* 2015-2021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900" b="1" baseline="50000" dirty="0">
                <a:solidFill>
                  <a:srgbClr val="007889"/>
                </a:solidFill>
              </a:rPr>
              <a:t>†</a:t>
            </a:r>
            <a:r>
              <a:rPr lang="en-US" sz="1100" dirty="0">
                <a:solidFill>
                  <a:srgbClr val="007889"/>
                </a:solidFill>
              </a:rPr>
              <a:t>Increased 2015-2021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2015-2021 - QNFREVP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4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900" b="1" baseline="50000" dirty="0">
                <a:solidFill>
                  <a:srgbClr val="007889"/>
                </a:solidFill>
              </a:rPr>
              <a:t>†</a:t>
            </a:r>
            <a:r>
              <a:rPr lang="en-US" sz="1100" dirty="0">
                <a:solidFill>
                  <a:srgbClr val="007889"/>
                </a:solidFill>
              </a:rPr>
              <a:t>W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Electronic Vapor Products Daily,*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QNDAYEVP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 car or other vehicle, one or more times during the 30 days before the survey</a:t>
            </a:r>
          </a:p>
          <a:p>
            <a:r>
              <a:rPr lang="en-US" sz="900" b="1" baseline="50000" dirty="0">
                <a:solidFill>
                  <a:srgbClr val="007889"/>
                </a:solidFill>
              </a:rPr>
              <a:t>†</a:t>
            </a:r>
            <a:r>
              <a:rPr lang="en-US" sz="1100" dirty="0">
                <a:solidFill>
                  <a:srgbClr val="007889"/>
                </a:solidFill>
              </a:rPr>
              <a:t>F &gt; M; H &gt; A, H &gt; B, W &gt; A,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Rode with a Driver Who Had Been Drinking Alcohol,*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5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Electronic Vapor Products Daily,*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QNDAYEVP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5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Electronic Vapor Products Daily,* 2015-2021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900" b="1" baseline="50000" dirty="0">
                <a:solidFill>
                  <a:srgbClr val="007889"/>
                </a:solidFill>
              </a:rPr>
              <a:t>†</a:t>
            </a:r>
            <a:r>
              <a:rPr lang="en-US" sz="1100" dirty="0">
                <a:solidFill>
                  <a:srgbClr val="007889"/>
                </a:solidFill>
              </a:rPr>
              <a:t>No change 2015-2021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2015-2021 - QNDAYEVP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5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vapes, vape pens, e-cigars, e-hookahs, hookah pens, and mods [such as JUUL, SMOK, Suorin, Vuse, and blu], during the 30 days before the survey, among students who currently used electronic vapor products</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Usually Got Their Electronic Vapor Products by Buying Them Themselves in a Convenience Store, Supermarket, Discount Store, or Gas Station,*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QN36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5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vapes, vape pens, e-cigars, e-hookahs, hookah pens, and mods [such as JUUL, SMOK, Suorin, Vuse, and blu], during the 30 days before the survey, among students who currently used electronic vapor products</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Usually Got Their Electronic Vapor Products by Buying Them Themselves in a Convenience Store, Supermarket, Discount Store, or Gas Station,*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QN36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5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F &gt; M; B &gt; A, H &gt; A, W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or Used Electronic Vapor Products,*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QNTB5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5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or Used Electronic Vapor Products,*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QNTB5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5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or Used Electronic Vapor Products,* 2015-2021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Decreased 2015-2021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2015-2021 - QNTB5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5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cigarettes, electronic vapor products, smokeless tobacco, cigars, shisha or hookah tobacco, or pipe tobacco, during the 12 months before the survey, among students who used any tobacco products during the 12 months before the survey</a:t>
            </a:r>
          </a:p>
          <a:p>
            <a:r>
              <a:rPr lang="en-US" sz="900" b="1" baseline="50000" dirty="0">
                <a:solidFill>
                  <a:srgbClr val="007889"/>
                </a:solidFill>
              </a:rPr>
              <a:t>†</a:t>
            </a:r>
            <a:r>
              <a:rPr lang="en-US" sz="1100" dirty="0">
                <a:solidFill>
                  <a:srgbClr val="007889"/>
                </a:solidFill>
              </a:rPr>
              <a:t>11th &gt; 9th, 11th &gt; 12th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Tried to Quit Using All Tobacco Products,*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QN39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5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cigarettes, electronic vapor products, smokeless tobacco, cigars, shisha or hookah tobacco, or pipe tobacco, during the 12 months before the survey, among students who used any tobacco products during the 12 months before the survey</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Tried to Quit Using All Tobacco Products,*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QN39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5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*At least one drink of alcohol, on at least 1 day during the 30 days before the survey</a:t>
            </a:r>
          </a:p>
          <a:p>
            <a:r>
              <a:rPr lang="en-US" sz="900" b="1" baseline="50000" dirty="0">
                <a:solidFill>
                  <a:srgbClr val="007889"/>
                </a:solidFill>
              </a:rPr>
              <a:t>†</a:t>
            </a:r>
            <a:r>
              <a:rPr lang="en-US" sz="1100" dirty="0">
                <a:solidFill>
                  <a:srgbClr val="007889"/>
                </a:solidFill>
              </a:rPr>
              <a:t>F &gt; M; 11th &gt; 9th, 12th &gt; 9th, 12th &gt; 10th; H &gt; A, H &gt; B, W &gt; A,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Drank Alcohol,*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QN41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5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*At least one drink of alcohol, 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Drank Alcohol,*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QN41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5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Drank Alcohol,* 1991-2021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*At least one drink of alcohol, on at least 1 day during the 30 days before the survey</a:t>
            </a:r>
          </a:p>
          <a:p>
            <a:r>
              <a:rPr lang="en-US" sz="900" b="1" baseline="50000" dirty="0">
                <a:solidFill>
                  <a:srgbClr val="007889"/>
                </a:solidFill>
              </a:rPr>
              <a:t>†</a:t>
            </a:r>
            <a:r>
              <a:rPr lang="en-US" sz="1100" dirty="0">
                <a:solidFill>
                  <a:srgbClr val="007889"/>
                </a:solidFill>
              </a:rPr>
              <a:t>Decreased 1991-2021, no change 1991-1997, decreased 1997-2021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1991-2021 - QN41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5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*Had four or more drinks of alcohol in a row if they were female or five or more drinks of alcohol in a row if they were male, within a couple of hours, on at least 1 day during the 30 days before the survey</a:t>
            </a:r>
          </a:p>
          <a:p>
            <a:r>
              <a:rPr lang="en-US" sz="900" b="1" baseline="50000" dirty="0">
                <a:solidFill>
                  <a:srgbClr val="007889"/>
                </a:solidFill>
              </a:rPr>
              <a:t>†</a:t>
            </a:r>
            <a:r>
              <a:rPr lang="en-US" sz="1100" dirty="0">
                <a:solidFill>
                  <a:srgbClr val="007889"/>
                </a:solidFill>
              </a:rPr>
              <a:t>F &gt; M; 11th &gt; 9th, 12th &gt; 9th, 12th &gt; 10th, 12th &gt; 11th; H &gt; A, H &gt; B, W &gt; A,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Were Binge Drinking,*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QN42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5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*Had four or more drinks of alcohol in a row if they were female or five or more drinks of alcohol in a row if they were male, within a couple of hours, 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Were Binge Drinking,*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QN42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5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Were Binge Drinking,*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*Had four or more drinks of alcohol in a row if they were female or five or more drinks of alcohol in a row if they were male, within a couple of hours, on at least 1 day during the 30 days before the survey</a:t>
            </a:r>
          </a:p>
          <a:p>
            <a:r>
              <a:rPr lang="en-US" sz="900" b="1" baseline="50000" dirty="0">
                <a:solidFill>
                  <a:srgbClr val="007889"/>
                </a:solidFill>
              </a:rPr>
              <a:t>†</a:t>
            </a:r>
            <a:r>
              <a:rPr lang="en-US" sz="1100" dirty="0">
                <a:solidFill>
                  <a:srgbClr val="007889"/>
                </a:solidFill>
              </a:rPr>
              <a:t>No change 2017-2021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2017-2021 - QN42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5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H &gt; A,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Tried Marijuana for the First Time Before Age 13 Years,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QN46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 car or other vehicle, one or more times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Rode with a Driver Who Had Been Drinking Alcohol,*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6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Tried Marijuana for the First Time Before Age 13 Years,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QN46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6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Tried Marijuana for the First Time Before Age 13 Years, 1991-2021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1991-2021, increased 1991-1997, decreased 1997-2021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1991-2021 - QN46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6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a:t>
            </a:r>
          </a:p>
          <a:p>
            <a:r>
              <a:rPr lang="en-US" sz="900" b="1" baseline="50000" dirty="0">
                <a:solidFill>
                  <a:srgbClr val="007889"/>
                </a:solidFill>
              </a:rPr>
              <a:t>†</a:t>
            </a:r>
            <a:r>
              <a:rPr lang="en-US" sz="1100" dirty="0">
                <a:solidFill>
                  <a:srgbClr val="007889"/>
                </a:solidFill>
              </a:rPr>
              <a:t>F &gt; M; 11th &gt; 9th, 12th &gt; 9th; H &gt; A, W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Marijuana,*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QN47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6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Marijuana,*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QN47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6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Marijuana,* 1991-2021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a:t>
            </a:r>
          </a:p>
          <a:p>
            <a:r>
              <a:rPr lang="en-US" sz="900" b="1" baseline="50000" dirty="0">
                <a:solidFill>
                  <a:srgbClr val="007889"/>
                </a:solidFill>
              </a:rPr>
              <a:t>†</a:t>
            </a:r>
            <a:r>
              <a:rPr lang="en-US" sz="1100" dirty="0">
                <a:solidFill>
                  <a:srgbClr val="007889"/>
                </a:solidFill>
              </a:rPr>
              <a:t>Decreased 1991-2021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1991-2021 - QN47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6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their life</a:t>
            </a:r>
          </a:p>
          <a:p>
            <a:r>
              <a:rPr lang="en-US" sz="900" b="1" baseline="50000" dirty="0">
                <a:solidFill>
                  <a:srgbClr val="007889"/>
                </a:solidFill>
              </a:rPr>
              <a:t>†</a:t>
            </a:r>
            <a:r>
              <a:rPr lang="en-US" sz="1100" dirty="0">
                <a:solidFill>
                  <a:srgbClr val="007889"/>
                </a:solidFill>
              </a:rPr>
              <a:t>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Synthetic Marijuana,*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QN48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6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their life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Synthetic Marijuana,*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QN48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6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Synthetic Marijuana,* 2015-2021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their life</a:t>
            </a:r>
          </a:p>
          <a:p>
            <a:r>
              <a:rPr lang="en-US" sz="900" b="1" baseline="50000" dirty="0">
                <a:solidFill>
                  <a:srgbClr val="007889"/>
                </a:solidFill>
              </a:rPr>
              <a:t>†</a:t>
            </a:r>
            <a:r>
              <a:rPr lang="en-US" sz="1100" dirty="0">
                <a:solidFill>
                  <a:srgbClr val="007889"/>
                </a:solidFill>
              </a:rPr>
              <a:t>No change 2015-2021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2015-2021 - QN48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6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drugs such as codeine, Vicodin, OxyContin, Hydrocodone, and Percocet, one or more times during their life</a:t>
            </a:r>
          </a:p>
          <a:p>
            <a:r>
              <a:rPr lang="en-US" sz="900" b="1" baseline="50000" dirty="0">
                <a:solidFill>
                  <a:srgbClr val="007889"/>
                </a:solidFill>
              </a:rPr>
              <a:t>†</a:t>
            </a:r>
            <a:r>
              <a:rPr lang="en-US" sz="1100" dirty="0">
                <a:solidFill>
                  <a:srgbClr val="007889"/>
                </a:solidFill>
              </a:rPr>
              <a:t>F &gt; M; 11th &gt; 12th; H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Took Prescription Pain Medicine Without a Doctor's Prescription or Differently Than How a Doctor Told Them to Use It,*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QN49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6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drugs such as codeine, Vicodin, OxyContin, Hydrocodone, and Percocet, one or more times during their life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Took Prescription Pain Medicine Without a Doctor's Prescription or Differently Than How a Doctor Told Them to Use It,*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QN49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6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Took Prescription Pain Medicine Without a Doctor's Prescription or Differently Than How a Doctor Told Them to Use It,*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drugs such as codeine, Vicodin, OxyContin, Hydrocodone, and Percocet, one or more times during their life</a:t>
            </a:r>
          </a:p>
          <a:p>
            <a:r>
              <a:rPr lang="en-US" sz="900" b="1" baseline="50000" dirty="0">
                <a:solidFill>
                  <a:srgbClr val="007889"/>
                </a:solidFill>
              </a:rPr>
              <a:t>†</a:t>
            </a:r>
            <a:r>
              <a:rPr lang="en-US" sz="1100" dirty="0">
                <a:solidFill>
                  <a:srgbClr val="007889"/>
                </a:solidFill>
              </a:rPr>
              <a:t>No change 2017-2021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2017-2021 - QN49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6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*Any form of cocaine, including powder, crack, or freebase, one or more times during their life</a:t>
            </a:r>
          </a:p>
          <a:p>
            <a:r>
              <a:rPr lang="en-US" sz="900" b="1" baseline="50000" dirty="0">
                <a:solidFill>
                  <a:srgbClr val="007889"/>
                </a:solidFill>
              </a:rPr>
              <a:t>†</a:t>
            </a:r>
            <a:r>
              <a:rPr lang="en-US" sz="1100" dirty="0">
                <a:solidFill>
                  <a:srgbClr val="007889"/>
                </a:solidFill>
              </a:rPr>
              <a:t>H &gt; A, H &gt; B,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Cocaine,*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QN50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6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*Any form of cocaine, including powder, crack, or freebase, one or more times during their life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Cocaine,*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QN50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6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Cocaine,* 1991-2021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*Any form of cocaine, including powder, crack, or freebase, one or more times during their life</a:t>
            </a:r>
          </a:p>
          <a:p>
            <a:r>
              <a:rPr lang="en-US" sz="900" b="1" baseline="50000" dirty="0">
                <a:solidFill>
                  <a:srgbClr val="007889"/>
                </a:solidFill>
              </a:rPr>
              <a:t>†</a:t>
            </a:r>
            <a:r>
              <a:rPr lang="en-US" sz="1100" dirty="0">
                <a:solidFill>
                  <a:srgbClr val="007889"/>
                </a:solidFill>
              </a:rPr>
              <a:t>Decreased 1991-2021, decreased 1991-2011, decreased 2011-2021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1991-2021 - QN50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6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"smack," "junk," or "China White," one or more times during their life</a:t>
            </a:r>
          </a:p>
          <a:p>
            <a:r>
              <a:rPr lang="en-US" sz="900" b="1" baseline="50000" dirty="0">
                <a:solidFill>
                  <a:srgbClr val="007889"/>
                </a:solidFill>
              </a:rPr>
              <a:t>†</a:t>
            </a:r>
            <a:r>
              <a:rPr lang="en-US" sz="1100" dirty="0">
                <a:solidFill>
                  <a:srgbClr val="007889"/>
                </a:solidFill>
              </a:rPr>
              <a:t>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Heroin,*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QN52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6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"smack," "junk," or "China White," one or more times during their life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Heroin,*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QN52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Rode with a Driver Who Had Been Drinking Alcohol,* 1991-2021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 car or other vehicle, one or more times during the 30 days before the survey</a:t>
            </a:r>
          </a:p>
          <a:p>
            <a:r>
              <a:rPr lang="en-US" sz="900" b="1" baseline="50000" dirty="0">
                <a:solidFill>
                  <a:srgbClr val="007889"/>
                </a:solidFill>
              </a:rPr>
              <a:t>†</a:t>
            </a:r>
            <a:r>
              <a:rPr lang="en-US" sz="1100" dirty="0">
                <a:solidFill>
                  <a:srgbClr val="007889"/>
                </a:solidFill>
              </a:rPr>
              <a:t>Decreased 1991-2021, decreased 1991-2011, no change 2011-2021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1991-2021 - QN9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7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Heroin,* 2015-2021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"smack," "junk," or "China White," one or more times during their life</a:t>
            </a:r>
          </a:p>
          <a:p>
            <a:r>
              <a:rPr lang="en-US" sz="900" b="1" baseline="50000" dirty="0">
                <a:solidFill>
                  <a:srgbClr val="007889"/>
                </a:solidFill>
              </a:rPr>
              <a:t>†</a:t>
            </a:r>
            <a:r>
              <a:rPr lang="en-US" sz="1100" dirty="0">
                <a:solidFill>
                  <a:srgbClr val="007889"/>
                </a:solidFill>
              </a:rPr>
              <a:t>Decreased 2015-2021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2015-2021 - QN52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7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"speed," "crystal meth," "crank," "ice," or "meth," one or more times during their life</a:t>
            </a:r>
          </a:p>
          <a:p>
            <a:r>
              <a:rPr lang="en-US" sz="900" b="1" baseline="50000" dirty="0">
                <a:solidFill>
                  <a:srgbClr val="007889"/>
                </a:solidFill>
              </a:rPr>
              <a:t>†</a:t>
            </a:r>
            <a:r>
              <a:rPr lang="en-US" sz="1100" dirty="0">
                <a:solidFill>
                  <a:srgbClr val="007889"/>
                </a:solidFill>
              </a:rPr>
              <a:t>H &gt; A, H &gt; B,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Methamphetamines,*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QN53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7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"speed," "crystal meth," "crank," "ice," or "meth," one or more times during their life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Methamphetamines,*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QN53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7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Methamphetamines,* 1999-2021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"speed," "crystal meth," "crank," "ice," or "meth," one or more times during their life</a:t>
            </a:r>
          </a:p>
          <a:p>
            <a:r>
              <a:rPr lang="en-US" sz="900" b="1" baseline="50000" dirty="0">
                <a:solidFill>
                  <a:srgbClr val="007889"/>
                </a:solidFill>
              </a:rPr>
              <a:t>†</a:t>
            </a:r>
            <a:r>
              <a:rPr lang="en-US" sz="1100" dirty="0">
                <a:solidFill>
                  <a:srgbClr val="007889"/>
                </a:solidFill>
              </a:rPr>
              <a:t>Decreased 1999-2021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1999-2021 - QN53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7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"MDMA" or "Molly," one or more times during their life</a:t>
            </a:r>
          </a:p>
          <a:p>
            <a:r>
              <a:rPr lang="en-US" sz="900" b="1" baseline="50000" dirty="0">
                <a:solidFill>
                  <a:srgbClr val="007889"/>
                </a:solidFill>
              </a:rPr>
              <a:t>†</a:t>
            </a:r>
            <a:r>
              <a:rPr lang="en-US" sz="1100" dirty="0">
                <a:solidFill>
                  <a:srgbClr val="007889"/>
                </a:solidFill>
              </a:rPr>
              <a:t>H &gt; A,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Ecstasy,*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QN54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7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"MDMA" or "Molly," one or more times during their life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Ecstasy,*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QN54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7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Ecstasy,* 2003-2021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"MDMA" or "Molly," one or more times during their life</a:t>
            </a:r>
          </a:p>
          <a:p>
            <a:r>
              <a:rPr lang="en-US" sz="900" b="1" baseline="50000" dirty="0">
                <a:solidFill>
                  <a:srgbClr val="007889"/>
                </a:solidFill>
              </a:rPr>
              <a:t>†</a:t>
            </a:r>
            <a:r>
              <a:rPr lang="en-US" sz="1100" dirty="0">
                <a:solidFill>
                  <a:srgbClr val="007889"/>
                </a:solidFill>
              </a:rPr>
              <a:t>Decreased 2003-2021, increased 2003-2011, decreased 2011-2021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2003-2021 - QN54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7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*Used a needle to inject any illegal drug into their body, one or more times during their life</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Injected Any Illegal Drug,*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QN55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7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*Used a needle to inject any illegal drug into their body, one or more times during their life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Injected Any Illegal Drug,*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QN55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7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Injected Any Illegal Drug,* 1995-2021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*Used a needle to inject any illegal drug into their body, one or more times during their life</a:t>
            </a:r>
          </a:p>
          <a:p>
            <a:r>
              <a:rPr lang="en-US" sz="900" b="1" baseline="50000" dirty="0">
                <a:solidFill>
                  <a:srgbClr val="007889"/>
                </a:solidFill>
              </a:rPr>
              <a:t>†</a:t>
            </a:r>
            <a:r>
              <a:rPr lang="en-US" sz="1100" dirty="0">
                <a:solidFill>
                  <a:srgbClr val="007889"/>
                </a:solidFill>
              </a:rPr>
              <a:t>No change 1995-2021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1995-2021 - QN55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7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11th &gt; 10th; H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Offered, Sold, or Given an Illegal Drug on School Property,*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QN56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7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Offered, Sold, or Given an Illegal Drug on School Property,*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QN56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7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Offered, Sold, or Given an Illegal Drug on School Property,* 1993-2021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Decreased 1993-2021, increased 1993-1997, decreased 1997-2021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1993-2021 - QN56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7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10th &gt; 9th, 11th &gt; 9th, 11th &gt; 10th, 12th &gt; 9th, 12th &gt; 10th; B &gt; A, H &gt; A, W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Had Sexual Intercourse, by Sex,</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QN57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7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Had Sexual Intercourse,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QN57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7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Had Sexual Intercourse, 1991-2021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1991-2021, decreased 1991-2013, increased 2013-2021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1991-2021 - QN57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 among students who had driven a car or other vehicle during the 30 days before the survey</a:t>
            </a:r>
          </a:p>
          <a:p>
            <a:r>
              <a:rPr lang="en-US" sz="900" b="1" baseline="50000" dirty="0">
                <a:solidFill>
                  <a:srgbClr val="007889"/>
                </a:solidFill>
              </a:rPr>
              <a:t>†</a:t>
            </a:r>
            <a:r>
              <a:rPr lang="en-US" sz="1100" dirty="0">
                <a:solidFill>
                  <a:srgbClr val="007889"/>
                </a:solidFill>
              </a:rPr>
              <a:t>H &gt; A, W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Drove a Car or Other Vehicle When They Had Been Drinking Alcohol,*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8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H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Sexual Intercourse for the First Time Before Age 13 Years,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QN58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8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Sexual Intercourse for the First Time Before Age 13 Years,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QN58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8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Sexual Intercourse for the First Time Before Age 13 Years, 1991-2021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1991-2021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1991-2021 - QN58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8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11th &gt; 9th, 11th &gt; 10th, 12th &gt; 9th, 12th &gt; 10th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Sexual Intercourse with Four or More Persons During Their Life, by Sex,</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QN59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8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Sexual Intercourse with Four or More Persons During Their Life,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QN59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8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Sexual Intercourse with Four or More Persons During Their Life, 1991-2021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1991-2021, decreased 1991-2011, no change 2011-2021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1991-2021 - QN59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8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*Had sexual intercourse with at least one person, during the 3 months before the survey</a:t>
            </a:r>
          </a:p>
          <a:p>
            <a:r>
              <a:rPr lang="en-US" sz="900" b="1" baseline="50000" dirty="0">
                <a:solidFill>
                  <a:srgbClr val="007889"/>
                </a:solidFill>
              </a:rPr>
              <a:t>†</a:t>
            </a:r>
            <a:r>
              <a:rPr lang="en-US" sz="1100" dirty="0">
                <a:solidFill>
                  <a:srgbClr val="007889"/>
                </a:solidFill>
              </a:rPr>
              <a:t>10th &gt; 9th, 11th &gt; 9th, 11th &gt; 10th, 12th &gt; 9th, 12th &gt; 10th, 12th &gt; 11th; H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Currently Sexually Active,*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QN60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8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*Had sexual intercourse with at least one person, during the 3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Currently Sexually Active,*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QN60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8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Currently Sexually Active,* 1991-2021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*Had sexual intercourse with at least one person, during the 3 months before the survey</a:t>
            </a:r>
          </a:p>
          <a:p>
            <a:r>
              <a:rPr lang="en-US" sz="900" b="1" baseline="50000" dirty="0">
                <a:solidFill>
                  <a:srgbClr val="007889"/>
                </a:solidFill>
              </a:rPr>
              <a:t>†</a:t>
            </a:r>
            <a:r>
              <a:rPr lang="en-US" sz="1100" dirty="0">
                <a:solidFill>
                  <a:srgbClr val="007889"/>
                </a:solidFill>
              </a:rPr>
              <a:t>Decreased 1991-2021, decreased 1991-2015, increased 2015-2021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1991-2021 - QN60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8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were currently sexually active</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Drank Alcohol or Used Drugs Before Last Sexual Intercourse,*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QN61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8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were currently sexually active</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Drank Alcohol or Used Drugs Before Last Sexual Intercourse,*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QN61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8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Drank Alcohol or Used Drugs Before Last Sexual Intercourse,* 1991-2021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were currently sexually active</a:t>
            </a:r>
          </a:p>
          <a:p>
            <a:r>
              <a:rPr lang="en-US" sz="900" b="1" baseline="50000" dirty="0">
                <a:solidFill>
                  <a:srgbClr val="007889"/>
                </a:solidFill>
              </a:rPr>
              <a:t>†</a:t>
            </a:r>
            <a:r>
              <a:rPr lang="en-US" sz="1100" dirty="0">
                <a:solidFill>
                  <a:srgbClr val="007889"/>
                </a:solidFill>
              </a:rPr>
              <a:t>Decreased 1991-2021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1991-2021 - QN61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8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were currently sexually active</a:t>
            </a:r>
          </a:p>
          <a:p>
            <a:r>
              <a:rPr lang="en-US" sz="900" b="1" baseline="50000" dirty="0">
                <a:solidFill>
                  <a:srgbClr val="007889"/>
                </a:solidFill>
              </a:rPr>
              <a:t>†</a:t>
            </a:r>
            <a:r>
              <a:rPr lang="en-US" sz="1100" dirty="0">
                <a:solidFill>
                  <a:srgbClr val="007889"/>
                </a:solidFill>
              </a:rPr>
              <a:t>M &gt; F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Used a Condom During Last Sexual Intercourse,*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QN62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8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were currently sexually active</a:t>
            </a:r>
          </a:p>
          <a:p>
            <a:r>
              <a:rPr lang="en-US" sz="1100" dirty="0">
                <a:solidFill>
                  <a:srgbClr val="007889"/>
                </a:solidFill>
              </a:rPr>
              <a:t>Female students who had sexual contact with only females are excluded from the analysis by sex of sexual contacts. </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Used a Condom During Last Sexual Intercourse,*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QN62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8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Used a Condom During Last Sexual Intercourse,* 1991-2021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were currently sexually active</a:t>
            </a:r>
          </a:p>
          <a:p>
            <a:r>
              <a:rPr lang="en-US" sz="900" b="1" baseline="50000" dirty="0">
                <a:solidFill>
                  <a:srgbClr val="007889"/>
                </a:solidFill>
              </a:rPr>
              <a:t>†</a:t>
            </a:r>
            <a:r>
              <a:rPr lang="en-US" sz="1100" dirty="0">
                <a:solidFill>
                  <a:srgbClr val="007889"/>
                </a:solidFill>
              </a:rPr>
              <a:t>Increased 1991-2021, increased 1991-2001, no change 2001-2021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1991-2021 - QN62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8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*To prevent pregnancy, not counting emergency contraception such as Plan B or the "morning after" pill, among students who were currently sexually active</a:t>
            </a:r>
          </a:p>
          <a:p>
            <a:r>
              <a:rPr lang="en-US" sz="900" b="1" baseline="50000" dirty="0">
                <a:solidFill>
                  <a:srgbClr val="007889"/>
                </a:solidFill>
              </a:rPr>
              <a:t>†</a:t>
            </a:r>
            <a:r>
              <a:rPr lang="en-US" sz="1100" dirty="0">
                <a:solidFill>
                  <a:srgbClr val="007889"/>
                </a:solidFill>
              </a:rPr>
              <a:t>F &gt; M;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Used Birth Control Pills Before Last Sexual Intercourse with Opposite-Sex Partner,*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QN63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 among students who had driven a car or other vehicle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Drove a Car or Other Vehicle When They Had Been Drinking Alcohol,*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9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*To prevent pregnancy, not counting emergency contraception such as Plan B or the "morning after" pill, among students who were currently sexually active</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Used Birth Control Pills Before Last Sexual Intercourse with Opposite-Sex Partner,*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QN63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9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*Before last sexual intercourse to prevent pregnancy, among students who were currently sexually active</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Used an IUD (Such As Mirena or Paragard) or Implant (Such As Implanon or Nexplanon) Before Last Sexual Intercourse with an Opposite-Sex Partner,*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QNIUDIMP</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9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*Before last sexual intercourse to prevent pregnancy, among students who were currently sexually active</a:t>
            </a:r>
          </a:p>
          <a:p>
            <a:r>
              <a:rPr lang="en-US" sz="1100" dirty="0">
                <a:solidFill>
                  <a:srgbClr val="007889"/>
                </a:solidFill>
              </a:rPr>
              <a:t>Students who had sexual contact with only the same sex are excluded from the analysis by sex of sexual contacts. </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Used an IUD (Such As Mirena or Paragard) or Implant (Such As Implanon or Nexplanon) Before Last Sexual Intercourse with an Opposite-Sex Partner,*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QNIUDIMP</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9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*Before last sexual intercourse to prevent pregnancy, among students who were currently sexually active</a:t>
            </a:r>
          </a:p>
          <a:p>
            <a:r>
              <a:rPr lang="en-US" sz="900" b="1" baseline="50000" dirty="0">
                <a:solidFill>
                  <a:srgbClr val="007889"/>
                </a:solidFill>
              </a:rPr>
              <a:t>†</a:t>
            </a:r>
            <a:r>
              <a:rPr lang="en-US" sz="1100" dirty="0">
                <a:solidFill>
                  <a:srgbClr val="007889"/>
                </a:solidFill>
              </a:rPr>
              <a:t>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Used Birth Control Pills; an IUD or Implant; or a Shot, Patch, or Birth Control Ring Before Last Sexual Intercourse with an Opposite-Sex Partner,*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QNOTHHPL</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9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*Before last sexual intercourse to prevent pregnancy, among students who were currently sexually active</a:t>
            </a:r>
          </a:p>
          <a:p>
            <a:r>
              <a:rPr lang="en-US" sz="1100" dirty="0">
                <a:solidFill>
                  <a:srgbClr val="007889"/>
                </a:solidFill>
              </a:rPr>
              <a:t>Students who had sexual contact with only the same sex are excluded from the analysis by sex of sexual contacts. </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Used Birth Control Pills; an IUD or Implant; or a Shot, Patch, or Birth Control Ring Before Last Sexual Intercourse with an Opposite-Sex Partner,*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QNOTHHPL</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9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*To prevent pregnancy, among students who were currently sexually active</a:t>
            </a:r>
          </a:p>
          <a:p>
            <a:r>
              <a:rPr lang="en-US" sz="900" b="1" baseline="50000" dirty="0">
                <a:solidFill>
                  <a:srgbClr val="007889"/>
                </a:solidFill>
              </a:rPr>
              <a:t>†</a:t>
            </a:r>
            <a:r>
              <a:rPr lang="en-US" sz="1100" dirty="0">
                <a:solidFill>
                  <a:srgbClr val="007889"/>
                </a:solidFill>
              </a:rPr>
              <a:t>F &gt; M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Used Both a Condom During Last Sexual Intercourse and Birth Control Pills; an IUD or Implant; or a Shot, Patch, or Birth Control Ring Before Last Sexual Intercourse with an Opposite-Sex Partner,*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QNDUALBC</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9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*To prevent pregnancy, among students who were currently sexually active</a:t>
            </a:r>
          </a:p>
          <a:p>
            <a:r>
              <a:rPr lang="en-US" sz="1100" dirty="0">
                <a:solidFill>
                  <a:srgbClr val="007889"/>
                </a:solidFill>
              </a:rPr>
              <a:t>Students who had sexual contact with only the same sex are excluded from the analysis by sex of sexual contacts. </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Used Both a Condom During Last Sexual Intercourse and Birth Control Pills; an IUD or Implant; or a Shot, Patch, or Birth Control Ring Before Last Sexual Intercourse with an Opposite-Sex Partner,*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QNDUALBC</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9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last sexual intercourse, among students who were currently sexually active.</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Use Any Method to Prevent Pregnancy During Last Sexual Intercourse with an Opposite-Sex Partner,*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QNBCNONE</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9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last sexual intercourse, among students who were currently sexually active.</a:t>
            </a:r>
          </a:p>
          <a:p>
            <a:r>
              <a:rPr lang="en-US" sz="1100" dirty="0">
                <a:solidFill>
                  <a:srgbClr val="007889"/>
                </a:solidFill>
              </a:rPr>
              <a:t>Students who had sexual contact with only the same sex are excluded from the analysis by sex of sexual contacts. </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Use Any Method to Prevent Pregnancy During Last Sexual Intercourse with an Opposite-Sex Partner,*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QNBCNONE</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9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 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007889"/>
                </a:solidFill>
              </a:rPr>
              <a:t>†</a:t>
            </a:r>
            <a:r>
              <a:rPr lang="en-US" sz="1100" dirty="0">
                <a:solidFill>
                  <a:srgbClr val="007889"/>
                </a:solidFill>
              </a:rPr>
              <a:t>M &gt; F; 9th &gt; 10th; B &gt; A, B &gt; W, 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Obesity,*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QNOBESE</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9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 95th percentile for body mass index, based on sex- and age-specific reference data from the 2000 CDC growth charts. In 2017, new, slightly different ranges were used to calculate biologically implausible responses to height and weight questions.</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Obesity,*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QNOBESE</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9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Obesity,* 1999-2021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 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007889"/>
                </a:solidFill>
              </a:rPr>
              <a:t>†</a:t>
            </a:r>
            <a:r>
              <a:rPr lang="en-US" sz="1100" dirty="0">
                <a:solidFill>
                  <a:srgbClr val="007889"/>
                </a:solidFill>
              </a:rPr>
              <a:t>Increased 1999-2021, increased 1999-2005, no change 2005-2021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1999-2021 - QNOBESE</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9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 85th percentile but &lt;95th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007889"/>
                </a:solidFill>
              </a:rPr>
              <a:t>†</a:t>
            </a:r>
            <a:r>
              <a:rPr lang="en-US" sz="1100" dirty="0">
                <a:solidFill>
                  <a:srgbClr val="007889"/>
                </a:solidFill>
              </a:rPr>
              <a:t>9th &gt; 10th, 9th &gt; 11th, 9th &gt; 12th; 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Overweight,*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QNOWT</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9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 85th percentile but &lt;95th percentile for body mass index, based on sex- and age-specific reference data from the 2000 CDC growth charts. In 2017, new, slightly different ranges were used to calculate biologically implausible responses to height and weight questions.</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Overweight,*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QNOWT</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9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Overweight,* 1999-2021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 85th percentile but &lt;95th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007889"/>
                </a:solidFill>
              </a:rPr>
              <a:t>†</a:t>
            </a:r>
            <a:r>
              <a:rPr lang="en-US" sz="1100" dirty="0">
                <a:solidFill>
                  <a:srgbClr val="007889"/>
                </a:solidFill>
              </a:rPr>
              <a:t>No change 1999-2021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1999-2021 - QNOWT</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9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M &gt; F; 9th &gt; 12th, 10th &gt; 11th, 10th &gt; 12th; W &gt; A,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Physically Active at Least 60 Minutes Per Day on 5 or More Days,*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QN77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Drove a Car or Other Vehicle When They Had Been Drinking Alcohol,* 2013-2021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 among students who had driven a car or other vehicle during the 30 days before the survey</a:t>
            </a:r>
          </a:p>
          <a:p>
            <a:r>
              <a:rPr lang="en-US" sz="900" b="1" baseline="50000" dirty="0">
                <a:solidFill>
                  <a:srgbClr val="007889"/>
                </a:solidFill>
              </a:rPr>
              <a:t>†</a:t>
            </a:r>
            <a:r>
              <a:rPr lang="en-US" sz="1100" dirty="0">
                <a:solidFill>
                  <a:srgbClr val="007889"/>
                </a:solidFill>
              </a:rPr>
              <a:t>No change 2013-2021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2013-2021 - QN10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a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Physically Active at Least 60 Minutes Per Day on 5 or More Days,*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QN77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a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Physically Active at Least 60 Minutes Per Day on 5 or More Days,* 2011-2021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Increased, 2011-2015, decreased, 2015-2021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2011-2021 - QN77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a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11th &gt; 10th, 12th &gt; 9th, 12th &gt; 10th; A &gt; W,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Participate in at Least 60 Minutes of Physical Activity on at Least 1 Day,*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QNPA0DAY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a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Participate in at Least 60 Minutes of Physical Activity on at Least 1 Day,*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QNPA0DAY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a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Participate in at Least 60 Minutes of Physical Activity on at Least 1 Day,* 2011-2021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Decreased, 2011-2015, increased, 2015-2021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2011-2021 - QNPA0DAY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a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M &gt; F; 9th &gt; 12th, 10th &gt; 12th; W &gt; A,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Physically Active at Least 60 Minutes Per Day on All 7 Days,*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QNPA7DAY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a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Physically Active at Least 60 Minutes Per Day on All 7 Days,*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QNPA7DAY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a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Physically Active at Least 60 Minutes Per Day on All 7 Days,* 2011-2021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Decreased 2011-2021, no change 2011-2015, decreased 2015-2021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2011-2021 - QNPA7DAY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a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front of a TV, computer, smart phone, or other electronic device watching shows or videos, playing games, accessing the Internet, or using social media, not counting time spent doing schoolwork, on an average school day</a:t>
            </a:r>
          </a:p>
          <a:p>
            <a:r>
              <a:rPr lang="en-US" sz="900" b="1" baseline="50000" dirty="0">
                <a:solidFill>
                  <a:srgbClr val="007889"/>
                </a:solidFill>
              </a:rPr>
              <a:t>†</a:t>
            </a:r>
            <a:r>
              <a:rPr lang="en-US" sz="1100" dirty="0">
                <a:solidFill>
                  <a:srgbClr val="007889"/>
                </a:solidFill>
              </a:rPr>
              <a:t>F &gt; M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Spent 3 or More Hours Per Day on Screen Time,*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QN78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a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front of a TV, computer, smart phone, or other electronic device watching shows or videos, playing games, accessing the Internet, or using social media, not counting time spent doing schoolwork, on an average school day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Spent 3 or More Hours Per Day on Screen Time,*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QN78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a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any teams run by their school or community groups, during the 12 months before the survey</a:t>
            </a:r>
          </a:p>
          <a:p>
            <a:r>
              <a:rPr lang="en-US" sz="900" b="1" baseline="50000" dirty="0">
                <a:solidFill>
                  <a:srgbClr val="007889"/>
                </a:solidFill>
              </a:rPr>
              <a:t>†</a:t>
            </a:r>
            <a:r>
              <a:rPr lang="en-US" sz="1100" dirty="0">
                <a:solidFill>
                  <a:srgbClr val="007889"/>
                </a:solidFill>
              </a:rPr>
              <a:t>10th &gt; 9th, 10th &gt; 11th, 10th &gt; 12th; B &gt; A, W &gt; A,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Played on at Least One Sports Team,*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QN80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a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any teams run by their school or community groups,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Played on at Least One Sports Team,*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QN80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a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Played on at Least One Sports Team,* 1999-2021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any teams run by their school or community groups, during the 12 months before the survey</a:t>
            </a:r>
          </a:p>
          <a:p>
            <a:r>
              <a:rPr lang="en-US" sz="900" b="1" baseline="50000" dirty="0">
                <a:solidFill>
                  <a:srgbClr val="007889"/>
                </a:solidFill>
              </a:rPr>
              <a:t>†</a:t>
            </a:r>
            <a:r>
              <a:rPr lang="en-US" sz="1100" dirty="0">
                <a:solidFill>
                  <a:srgbClr val="007889"/>
                </a:solidFill>
              </a:rPr>
              <a:t>No change 1999-2021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1999-2021 - QN80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a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M &gt; F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a Concussion from Playing a Sport or Being Physically Active,*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QN81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a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a Concussion from Playing a Sport or Being Physically Active,*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QN81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a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a Concussion from Playing a Sport or Being Physically Active,*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Decreased 2017-2021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2017-2021 - QN81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 among students who had driven a car or other vehicle during the 30 days before the survey</a:t>
            </a:r>
          </a:p>
          <a:p>
            <a:r>
              <a:rPr lang="en-US" sz="900" b="1" baseline="50000" dirty="0">
                <a:solidFill>
                  <a:srgbClr val="007889"/>
                </a:solidFill>
              </a:rPr>
              <a:t>†</a:t>
            </a:r>
            <a:r>
              <a:rPr lang="en-US" sz="1100" dirty="0">
                <a:solidFill>
                  <a:srgbClr val="007889"/>
                </a:solidFill>
              </a:rPr>
              <a:t>11th &gt; 9th, 12th &gt; 9th, 12th &gt; 10th, 12th &gt; 11th; W &gt; A,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Texted or E-Mailed While Driving a Car or Other Vehicle,*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b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*Not counting tests done if they donated blood</a:t>
            </a:r>
          </a:p>
          <a:p>
            <a:r>
              <a:rPr lang="en-US" sz="900" b="1" baseline="50000" dirty="0">
                <a:solidFill>
                  <a:srgbClr val="007889"/>
                </a:solidFill>
              </a:rPr>
              <a:t>†</a:t>
            </a:r>
            <a:r>
              <a:rPr lang="en-US" sz="1100" dirty="0">
                <a:solidFill>
                  <a:srgbClr val="007889"/>
                </a:solidFill>
              </a:rPr>
              <a:t>12th &gt; 9th, 12th &gt; 10th, 12th &gt; 11th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Ever Tested for Human Immunodeficiency Virus (HIV),*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QN82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b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*Not counting tests done if they donated blood</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Ever Tested for Human Immunodeficiency Virus (HIV),*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QN82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b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Ever Tested for Human Immunodeficiency Virus (HIV),* 2013-2021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*Not counting tests done if they donated blood</a:t>
            </a:r>
          </a:p>
          <a:p>
            <a:r>
              <a:rPr lang="en-US" sz="900" b="1" baseline="50000" dirty="0">
                <a:solidFill>
                  <a:srgbClr val="007889"/>
                </a:solidFill>
              </a:rPr>
              <a:t>†</a:t>
            </a:r>
            <a:r>
              <a:rPr lang="en-US" sz="1100" dirty="0">
                <a:solidFill>
                  <a:srgbClr val="007889"/>
                </a:solidFill>
              </a:rPr>
              <a:t>Decreased 2013-2021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2013-2021 - QN82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b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*Other than HIV, such as chlamydia or gonorrhea, during the 12 months before the survey</a:t>
            </a:r>
          </a:p>
          <a:p>
            <a:r>
              <a:rPr lang="en-US" sz="900" b="1" baseline="50000" dirty="0">
                <a:solidFill>
                  <a:srgbClr val="007889"/>
                </a:solidFill>
              </a:rPr>
              <a:t>†</a:t>
            </a:r>
            <a:r>
              <a:rPr lang="en-US" sz="1100" dirty="0">
                <a:solidFill>
                  <a:srgbClr val="007889"/>
                </a:solidFill>
              </a:rPr>
              <a:t>12th &gt; 9th, 12th &gt; 10th, 12th &gt; 11th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Ever Tested for a Sexually Transmitted Disease (STD),*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QN83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b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*Other than HIV, such as chlamydia or gonorrhea,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Ever Tested for a Sexually Transmitted Disease (STD),*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QN83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b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Ever Tested for a Sexually Transmitted Disease (STD),*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*Other than HIV, such as chlamydia or gonorrhea, during the 12 months before the survey</a:t>
            </a:r>
          </a:p>
          <a:p>
            <a:r>
              <a:rPr lang="en-US" sz="900" b="1" baseline="50000" dirty="0">
                <a:solidFill>
                  <a:srgbClr val="007889"/>
                </a:solidFill>
              </a:rPr>
              <a:t>†</a:t>
            </a:r>
            <a:r>
              <a:rPr lang="en-US" sz="1100" dirty="0">
                <a:solidFill>
                  <a:srgbClr val="007889"/>
                </a:solidFill>
              </a:rPr>
              <a:t>Decreased 2019-2021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2019-2021 - QN83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b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stress, anxiety, and depression, during the 30 days before the survey</a:t>
            </a:r>
          </a:p>
          <a:p>
            <a:r>
              <a:rPr lang="en-US" sz="900" b="1" baseline="50000" dirty="0">
                <a:solidFill>
                  <a:srgbClr val="007889"/>
                </a:solidFill>
              </a:rPr>
              <a:t>†</a:t>
            </a:r>
            <a:r>
              <a:rPr lang="en-US" sz="1100" dirty="0">
                <a:solidFill>
                  <a:srgbClr val="007889"/>
                </a:solidFill>
              </a:rPr>
              <a:t>F &gt; M; 10th &gt; 9th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Mental Health Was Most of the Time or Always Not Good,*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QN85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b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stress, anxiety, and depression,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Mental Health Was Most of the Time or Always Not Good,*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QN85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b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an average school night</a:t>
            </a:r>
          </a:p>
          <a:p>
            <a:r>
              <a:rPr lang="en-US" sz="900" b="1" baseline="50000" dirty="0">
                <a:solidFill>
                  <a:srgbClr val="007889"/>
                </a:solidFill>
              </a:rPr>
              <a:t>†</a:t>
            </a:r>
            <a:r>
              <a:rPr lang="en-US" sz="1100" dirty="0">
                <a:solidFill>
                  <a:srgbClr val="007889"/>
                </a:solidFill>
              </a:rPr>
              <a:t>M &gt; F; 9th &gt; 11th, 9th &gt; 12th, 10th &gt; 12th; W &gt; A,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Got 8 or More Hours of Sleep,*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QN86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b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an average school night</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Got 8 or More Hours of Sleep,*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QN86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b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Got 8 or More Hours of Sleep,* 2015-2021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an average school night</a:t>
            </a:r>
          </a:p>
          <a:p>
            <a:r>
              <a:rPr lang="en-US" sz="900" b="1" baseline="50000" dirty="0">
                <a:solidFill>
                  <a:srgbClr val="007889"/>
                </a:solidFill>
              </a:rPr>
              <a:t>†</a:t>
            </a:r>
            <a:r>
              <a:rPr lang="en-US" sz="1100" dirty="0">
                <a:solidFill>
                  <a:srgbClr val="007889"/>
                </a:solidFill>
              </a:rPr>
              <a:t>No change 2015-2021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2015-2021 - QN86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b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
</a:t>
            </a:r>
          </a:p>
          <a:p>
            <a:r>
              <a:rPr lang="en-US" sz="900" b="1" baseline="50000" dirty="0">
                <a:solidFill>
                  <a:srgbClr val="007889"/>
                </a:solidFill>
              </a:rPr>
              <a:t>†</a:t>
            </a:r>
            <a:r>
              <a:rPr lang="en-US" sz="1100" dirty="0">
                <a:solidFill>
                  <a:srgbClr val="007889"/>
                </a:solidFill>
              </a:rPr>
              <a:t>M &gt; F; 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Usually Did Not Sleep in Their Parent's or Guardian's Home,*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QN87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b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Usually Did Not Sleep in Their Parent's or Guardian's Home,*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QN87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b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Are Transgender,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QN88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b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Are Transgender,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QN88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b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Are Transgender,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Increased 2017-2021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2017-2021 - QN88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 among students who had driven a car or other vehicle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Texted or E-Mailed While Driving a Car or Other Vehicle,*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c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A &gt; W,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Think Other People at School Would Describe Them As Equally Feminine and Masculine,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QN89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c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Think Other People at School Would Describe Them As Equally Feminine and Masculine,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QN89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c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Think Other People at School Would Describe Them As Equally Feminine and Masculine, 2013-2021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Increased 2013-2021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2013-2021 - QN89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c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things as being told who they could and could not spend time with, being humiliated in front of others, or being threatened if they did not do what they wanted, during the 12 months before the survey,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F &gt; M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Someone They Were Dating or Going out with Purposely Tried to Control Them or Emotionally Hurt Them One or More Times,*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QN90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c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things as being told who they could and could not spend time with, being humiliated in front of others, or being threatened if they did not do what they wanted, during the 12 months before the survey, among students who dated or went out with someone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Someone They Were Dating or Going out with Purposely Tried to Control Them or Emotionally Hurt Them One or More Times,*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QN90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c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Someone They Were Dating or Going out with Purposely Tried to Control Them or Emotionally Hurt Them One or More Times,*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things as being told who they could and could not spend time with, being humiliated in front of others, or being threatened if they did not do what they wanted, during the 12 months before the survey,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Increased 2017-2021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2017-2021 - QN90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c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10th &gt; 11th, 12th &gt; 11th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Ever Been Given Money, a Place to Stay, Food, or Something Else of Value in Exchange for Sex, by Sex,</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QN91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c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Ever Been Given Money, a Place to Stay, Food, or Something Else of Value in Exchange for Sex,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QN91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c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Ever Been Given Money, a Place to Stay, Food, or Something Else of Value in Exchange for Sex,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No change 2017-2021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2017-2021 - QN91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c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such things as kissing, touching, or being made to have sexual intercourse</a:t>
            </a:r>
          </a:p>
          <a:p>
            <a:r>
              <a:rPr lang="en-US" sz="900" b="1" baseline="50000" dirty="0">
                <a:solidFill>
                  <a:srgbClr val="007889"/>
                </a:solidFill>
              </a:rPr>
              <a:t>†</a:t>
            </a:r>
            <a:r>
              <a:rPr lang="en-US" sz="1100" dirty="0">
                <a:solidFill>
                  <a:srgbClr val="007889"/>
                </a:solidFill>
              </a:rPr>
              <a:t>F &gt; M; 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an Adult or Person at Least 5 Years Older Than Them Made Them Do Sexual Things They Did Not Want to Do,*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QN92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c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such things as kissing, touching, or being made to have sexual intercourse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an Adult or Person at Least 5 Years Older Than Them Made Them Do Sexual Things They Did Not Want to Do,*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QN92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c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their life</a:t>
            </a:r>
          </a:p>
          <a:p>
            <a:r>
              <a:rPr lang="en-US" sz="900" b="1" baseline="50000" dirty="0">
                <a:solidFill>
                  <a:srgbClr val="007889"/>
                </a:solidFill>
              </a:rPr>
              <a:t>†</a:t>
            </a:r>
            <a:r>
              <a:rPr lang="en-US" sz="1100" dirty="0">
                <a:solidFill>
                  <a:srgbClr val="007889"/>
                </a:solidFill>
              </a:rPr>
              <a:t>F &gt; M; 12th &gt; 10th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a Parent or Other Adult in Their Home Most of the Time or Always Swore at Them, Insulted Them, or Put Them Down,*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QN93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c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their life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a Parent or Other Adult in Their Home Most of the Time or Always Swore at Them, Insulted Them, or Put Them Down,*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QN93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c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F &gt; M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a Parent or Other Adult in Their Home Swore at Them, Insulted Them, or Put Them down One or More Times,*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QN94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c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a Parent or Other Adult in Their Home Swore at Them, Insulted Them, or Put Them down One or More Times,*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QN94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c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their life</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a Parent or Other Adult in Their Home Most of the Time or Always Hit, Beat, Kicked, or Physically Hurt Them in Any Way,*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QN95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Texted or E-Mailed While Driving a Car or Other Vehicle,* 2013-2021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 among students who had driven a car or other vehicle during the 30 days before the survey</a:t>
            </a:r>
          </a:p>
          <a:p>
            <a:r>
              <a:rPr lang="en-US" sz="900" b="1" baseline="50000" dirty="0">
                <a:solidFill>
                  <a:srgbClr val="007889"/>
                </a:solidFill>
              </a:rPr>
              <a:t>†</a:t>
            </a:r>
            <a:r>
              <a:rPr lang="en-US" sz="1100" dirty="0">
                <a:solidFill>
                  <a:srgbClr val="007889"/>
                </a:solidFill>
              </a:rPr>
              <a:t>Decreased 2013-2021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2013-2021 - QN11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d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their life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a Parent or Other Adult in Their Home Most of the Time or Always Hit, Beat, Kicked, or Physically Hurt Them in Any Way,*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QN95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d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F &gt; M; 9th &gt; 11th; A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a Parent or Other Adult in Their Home Hit, Beat, Kicked, or Physically Hurt Them in Any Way One or More Times,*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QN96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d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a Parent or Other Adult in Their Home Hit, Beat, Kicked, or Physically Hurt Them in Any Way One or More Times,*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QN96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d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their life</a:t>
            </a:r>
          </a:p>
          <a:p>
            <a:r>
              <a:rPr lang="en-US" sz="900" b="1" baseline="50000" dirty="0">
                <a:solidFill>
                  <a:srgbClr val="007889"/>
                </a:solidFill>
              </a:rPr>
              <a:t>†</a:t>
            </a:r>
            <a:r>
              <a:rPr lang="en-US" sz="1100" dirty="0">
                <a:solidFill>
                  <a:srgbClr val="007889"/>
                </a:solidFill>
              </a:rPr>
              <a:t>F &gt; M; 12th &gt; 11th; H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Parents or Other Adults in Their Home Most of the Time or Always Slapped, Hit, Kicked, Punched, or Beat Each Other Up,*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QN97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d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their life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Parents or Other Adults in Their Home Most of the Time or Always Slapped, Hit, Kicked, Punched, or Beat Each Other Up,*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QN97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d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Been Harassed Because Someone Thought They Were Gay, Lesbian, or Bisexual,*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QN98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d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Been Harassed Because Someone Thought They Were Gay, Lesbian, or Bisexual,*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QN98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d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Been Harassed Because Someone Thought They Were Gay, Lesbian, or Bisexual,* 2009-2021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Increased 2009-2021, decreased 2009-2013, increased 2013-2021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2009-2021 - QN98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d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M &gt; F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Teased or Called Someone Names Because the Students Thought They Were Gay, Lesbian, or Bisexual,*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QN99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d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Teased or Called Someone Names Because the Students Thought They Were Gay, Lesbian, or Bisexual,*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QN99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d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Teased or Called Someone Names Because the Students Thought They Were Gay, Lesbian, or Bisexual,*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No change 2019-2021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2019-2021 - QN99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d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900" b="1" baseline="50000" dirty="0">
                <a:solidFill>
                  <a:srgbClr val="007889"/>
                </a:solidFill>
              </a:rPr>
              <a:t>†</a:t>
            </a:r>
            <a:r>
              <a:rPr lang="en-US" sz="1100" dirty="0">
                <a:solidFill>
                  <a:srgbClr val="007889"/>
                </a:solidFill>
              </a:rPr>
              <a:t>12th &gt; 9th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Texted, E-Mailed, or Posted Electronically a Revealing or Sexual Photo of Themselves,*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QN100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d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Texted, E-Mailed, or Posted Electronically a Revealing or Sexual Photo of Themselves,*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QN100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d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Texted, E-Mailed, or Posted Electronically a Revealing or Sexual Photo of Themselves,* 2015-2021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900" b="1" baseline="50000" dirty="0">
                <a:solidFill>
                  <a:srgbClr val="007889"/>
                </a:solidFill>
              </a:rPr>
              <a:t>†</a:t>
            </a:r>
            <a:r>
              <a:rPr lang="en-US" sz="1100" dirty="0">
                <a:solidFill>
                  <a:srgbClr val="007889"/>
                </a:solidFill>
              </a:rPr>
              <a:t>Decreased 2015-2021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2015-2021 - QN100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d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a Revealing or Sexual Photo of Them Had Been Texted, E-Mailed, or Posted Electronically Without Their Permission,*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QN101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d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a Revealing or Sexual Photo of Them Had Been Texted, E-Mailed, or Posted Electronically Without Their Permission,*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QN101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 at least 1 day during the 30 days before the survey</a:t>
            </a:r>
          </a:p>
          <a:p>
            <a:r>
              <a:rPr lang="en-US" sz="900" b="1" baseline="50000" dirty="0">
                <a:solidFill>
                  <a:srgbClr val="007889"/>
                </a:solidFill>
              </a:rPr>
              <a:t>†</a:t>
            </a:r>
            <a:r>
              <a:rPr lang="en-US" sz="1100" dirty="0">
                <a:solidFill>
                  <a:srgbClr val="007889"/>
                </a:solidFill>
              </a:rPr>
              <a:t>M &gt; F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Carried a Weapon on School Property,*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e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a Revealing or Sexual Photo of Them Had Been Texted, E-Mailed, or Posted Electronically Without Their Permission,* 2015-2021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900" b="1" baseline="50000" dirty="0">
                <a:solidFill>
                  <a:srgbClr val="007889"/>
                </a:solidFill>
              </a:rPr>
              <a:t>†</a:t>
            </a:r>
            <a:r>
              <a:rPr lang="en-US" sz="1100" dirty="0">
                <a:solidFill>
                  <a:srgbClr val="007889"/>
                </a:solidFill>
              </a:rPr>
              <a:t>Increased 2015-2021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2015-2021 - QN101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e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cutting or burning themselves on purpose one or more times during the 12 months before the survey</a:t>
            </a:r>
          </a:p>
          <a:p>
            <a:r>
              <a:rPr lang="en-US" sz="900" b="1" baseline="50000" dirty="0">
                <a:solidFill>
                  <a:srgbClr val="007889"/>
                </a:solidFill>
              </a:rPr>
              <a:t>†</a:t>
            </a:r>
            <a:r>
              <a:rPr lang="en-US" sz="1100" dirty="0">
                <a:solidFill>
                  <a:srgbClr val="007889"/>
                </a:solidFill>
              </a:rPr>
              <a:t>F &gt; M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Something to Purposely Hurt Themselves Without Wanting to Die,*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QN102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e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cutting or burning themselves on purpose one or more times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Something to Purposely Hurt Themselves Without Wanting to Die,*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QN102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e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Something to Purposely Hurt Themselves Without Wanting to Die,* 2009-2021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cutting or burning themselves on purpose one or more times during the 12 months before the survey</a:t>
            </a:r>
          </a:p>
          <a:p>
            <a:r>
              <a:rPr lang="en-US" sz="900" b="1" baseline="50000" dirty="0">
                <a:solidFill>
                  <a:srgbClr val="007889"/>
                </a:solidFill>
              </a:rPr>
              <a:t>†</a:t>
            </a:r>
            <a:r>
              <a:rPr lang="en-US" sz="1100" dirty="0">
                <a:solidFill>
                  <a:srgbClr val="007889"/>
                </a:solidFill>
              </a:rPr>
              <a:t>Increased 2009-2021, no change 2009-2017, increased 2017-2021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2009-2021 - QN102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e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their life</a:t>
            </a:r>
          </a:p>
          <a:p>
            <a:r>
              <a:rPr lang="en-US" sz="900" b="1" baseline="50000" dirty="0">
                <a:solidFill>
                  <a:srgbClr val="007889"/>
                </a:solidFill>
              </a:rPr>
              <a:t>†</a:t>
            </a:r>
            <a:r>
              <a:rPr lang="en-US" sz="1100" dirty="0">
                <a:solidFill>
                  <a:srgbClr val="007889"/>
                </a:solidFill>
              </a:rPr>
              <a:t>12th &gt; 9th, 12th &gt; 10th; A &gt; W, B &gt; 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Most of the Time or Always Felt That They Were Treated Badly or Unfairly Because of Their Race or Ethnicity,*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QN103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e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their life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Most of the Time or Always Felt That They Were Treated Badly or Unfairly Because of Their Race or Ethnicity,*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QN103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e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their life</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Most of the Times or Always Felt That They Were Treated Badly or Unfairly Because of Their Sexual Orientation,*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QN104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e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their life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Most of the Times or Always Felt That They Were Treated Badly or Unfairly Because of Their Sexual Orientation,*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QN104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e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have had sexual intercourse</a:t>
            </a:r>
          </a:p>
          <a:p>
            <a:r>
              <a:rPr lang="en-US" sz="900" b="1" baseline="50000" dirty="0">
                <a:solidFill>
                  <a:srgbClr val="007889"/>
                </a:solidFill>
              </a:rPr>
              <a:t>†</a:t>
            </a:r>
            <a:r>
              <a:rPr lang="en-US" sz="1100" dirty="0">
                <a:solidFill>
                  <a:srgbClr val="007889"/>
                </a:solidFill>
              </a:rPr>
              <a:t>F &gt; M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Their Partners Were Three or More Years Older Than Themselves the First Time They Had Sexual Intercourse,*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QN105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e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have had sexual intercourse</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Their Partners Were Three or More Years Older Than Themselves the First Time They Had Sexual Intercourse,*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QN105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e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Their Partners Were Three or More Years Older Than Themselves the First Time They Had Sexual Intercourse,* 2011-2021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have had sexual intercourse</a:t>
            </a:r>
          </a:p>
          <a:p>
            <a:r>
              <a:rPr lang="en-US" sz="900" b="1" baseline="50000" dirty="0">
                <a:solidFill>
                  <a:srgbClr val="007889"/>
                </a:solidFill>
              </a:rPr>
              <a:t>†</a:t>
            </a:r>
            <a:r>
              <a:rPr lang="en-US" sz="1100" dirty="0">
                <a:solidFill>
                  <a:srgbClr val="007889"/>
                </a:solidFill>
              </a:rPr>
              <a:t>Decreased 2011-2021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2011-2021 - QN105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e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Been Pregnant or Gotten Someone Pregnant,*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QN106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e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Been Pregnant or Gotten Someone Pregnant,*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QN106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e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Been Pregnant or Gotten Someone Pregnant,* 1991-2021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a:t>
            </a:r>
          </a:p>
          <a:p>
            <a:r>
              <a:rPr lang="en-US" sz="900" b="1" baseline="50000" dirty="0">
                <a:solidFill>
                  <a:srgbClr val="007889"/>
                </a:solidFill>
              </a:rPr>
              <a:t>†</a:t>
            </a:r>
            <a:r>
              <a:rPr lang="en-US" sz="1100" dirty="0">
                <a:solidFill>
                  <a:srgbClr val="007889"/>
                </a:solidFill>
              </a:rPr>
              <a:t>Decreased 1991-2021, decreased 1991-2011, decreased 2011-2021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1991-2021 - QN106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e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10th &gt; 9th, 11th &gt; 9th, 11th &gt; 10th, 12th &gt; 9th, 12th &gt; 10th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Ever Participated in Oral Sex, by Sex,</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QN107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e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Ever Participated in Oral Sex,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QN107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Carried a Weapon on School Property,*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f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Ever Participated in Oral Sex,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2007-2021, decreased 2007-2017, decreased 2017-2021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2007-2021 - QN107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f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*Poor mental health includes stress, anxiety, and depression.</a:t>
            </a:r>
          </a:p>
          <a:p>
            <a:r>
              <a:rPr lang="en-US" sz="900" b="1" baseline="50000" dirty="0">
                <a:solidFill>
                  <a:srgbClr val="007889"/>
                </a:solidFill>
              </a:rPr>
              <a:t>†</a:t>
            </a:r>
            <a:r>
              <a:rPr lang="en-US" sz="1100" dirty="0">
                <a:solidFill>
                  <a:srgbClr val="007889"/>
                </a:solidFill>
              </a:rPr>
              <a:t>F &gt; M; 10th &gt; 9th, 11th &gt; 9th; H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Mental Health Was Most of the Time or Always Not Good During the Covid-19 Pandemic,*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QN108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f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*Poor mental health includes stress, anxiety, and depression.</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Mental Health Was Most of the Time or Always Not Good During the Covid-19 Pandemic,*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QN108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f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F &gt; M; A &gt; W,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Strongly Agree or Agree That Doing Their Schoolwork Was More Difficult During the Covid-19 Pandemic Than Before It Started, by Sex,</a:t>
            </a:r>
            <a:r>
              <a:rPr lang="en-US" sz="2000" b="1"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QN109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f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Strongly Agree or Agree That Doing Their Schoolwork Was More Difficult During the Covid-19 Pandemic Than Before It Started,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QN109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f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clubs or religious groups and not counting attending school online, by using a computer, phone, or other device</a:t>
            </a:r>
          </a:p>
          <a:p>
            <a:r>
              <a:rPr lang="en-US" sz="900" b="1" baseline="50000" dirty="0">
                <a:solidFill>
                  <a:srgbClr val="007889"/>
                </a:solidFill>
              </a:rPr>
              <a:t>†</a:t>
            </a:r>
            <a:r>
              <a:rPr lang="en-US" sz="1100" dirty="0">
                <a:solidFill>
                  <a:srgbClr val="007889"/>
                </a:solidFill>
              </a:rPr>
              <a:t>B &gt; W, 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Rarely or Never Were Able to Spend Time with Family, Friends, or Other Groups During the Covid-19 Pandemic,*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QN110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f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clubs or religious groups and not counting attending school online, by using a computer, phone, or other device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Rarely or Never Were Able to Spend Time with Family, Friends, or Other Groups During the Covid-19 Pandemic,*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QN110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f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W &gt; A,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Had Sex Education in School,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QN111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f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Had Sex Education in School,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QN111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f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11th &gt; 9th, 11th &gt; 10th, 12th &gt; 9th; B &gt; H,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Been Taught About AIDS or HIV Infection in School, by Sex,</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QN112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f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Been Taught About AIDS or HIV Infection in School,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QN112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f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Been Taught About AIDS or HIV Infection in School,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2019-2021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2019-2021 - QN112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f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HIV</a:t>
            </a:r>
          </a:p>
          <a:p>
            <a:r>
              <a:rPr lang="en-US" sz="900" b="1" baseline="50000" dirty="0">
                <a:solidFill>
                  <a:srgbClr val="007889"/>
                </a:solidFill>
              </a:rPr>
              <a:t>†</a:t>
            </a:r>
            <a:r>
              <a:rPr lang="en-US" sz="1100" dirty="0">
                <a:solidFill>
                  <a:srgbClr val="007889"/>
                </a:solidFill>
              </a:rPr>
              <a:t>M &gt; F; 11th &gt; 9th, 11th &gt; 10th, 12th &gt; 9th, 12th &gt; 10th; W &gt; A,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Ever Been Taught in School About How to Use a Condom to Prevent Pregnancy or Sexually Transmitted Diseases (STDs),*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QN113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f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HIV</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Ever Been Taught in School About How to Use a Condom to Prevent Pregnancy or Sexually Transmitted Diseases (STDs),*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QN113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f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Ever Been Taught in School About How to Use a Condom to Prevent Pregnancy or Sexually Transmitted Diseases (STDs),*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HIV</a:t>
            </a:r>
          </a:p>
          <a:p>
            <a:r>
              <a:rPr lang="en-US" sz="900" b="1" baseline="50000" dirty="0">
                <a:solidFill>
                  <a:srgbClr val="007889"/>
                </a:solidFill>
              </a:rPr>
              <a:t>†</a:t>
            </a:r>
            <a:r>
              <a:rPr lang="en-US" sz="1100" dirty="0">
                <a:solidFill>
                  <a:srgbClr val="007889"/>
                </a:solidFill>
              </a:rPr>
              <a:t>Decreased 2017-2021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2017-2021 - QN113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f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birth control, condoms, or HIV or other sexually transmitted disease (STD) testing or treatment</a:t>
            </a:r>
          </a:p>
          <a:p>
            <a:r>
              <a:rPr lang="en-US" sz="900" b="1" baseline="50000" dirty="0">
                <a:solidFill>
                  <a:srgbClr val="007889"/>
                </a:solidFill>
              </a:rPr>
              <a:t>†</a:t>
            </a:r>
            <a:r>
              <a:rPr lang="en-US" sz="1100" dirty="0">
                <a:solidFill>
                  <a:srgbClr val="007889"/>
                </a:solidFill>
              </a:rPr>
              <a:t>M &gt; F; 12th &gt; 9th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Ever Been Taught in School About Where They Could Get Sexual Health Services,*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San Diego - YRBS, 2021 - QN114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1298</TotalTime>
  <Words>25</Words>
  <Application>Microsoft Office PowerPoint</Application>
  <PresentationFormat>Widescreen</PresentationFormat>
  <Paragraphs>25</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Monotype Sorts</vt:lpstr>
      <vt:lpstr>Times New Roman</vt:lpstr>
      <vt:lpstr>Dashtem</vt:lpstr>
      <vt:lpstr>PowerPoint Presentation</vt:lpstr>
      <vt:lpstr>PowerPoint Presentation</vt:lpstr>
      <vt:lpstr>PowerPoint Presentation</vt:lpstr>
      <vt:lpstr>PowerPoint Presentation</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YRBS Results Tobacco Use</dc:title>
  <dc:creator>CDC User</dc:creator>
  <cp:lastModifiedBy>Saba, Andrew (CDC/DDID/NCHHSTP/OD) (CTR)</cp:lastModifiedBy>
  <cp:revision>95</cp:revision>
  <dcterms:created xsi:type="dcterms:W3CDTF">2012-05-31T17:35:52Z</dcterms:created>
  <dcterms:modified xsi:type="dcterms:W3CDTF">2022-02-17T17:14:10Z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2021-08-25T16:55:04Z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1d1942f2-4395-4f5e-a2e9-69d19a89200f</vt:lpwstr>
  </property>
  <property fmtid="{D5CDD505-2E9C-101B-9397-08002B2CF9AE}" pid="8" name="MSIP_Label_8af03ff0-41c5-4c41-b55e-fabb8fae94be_ContentBits">
    <vt:lpwstr>0</vt:lpwstr>
  </property>
</Properties>
</file>